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73" r:id="rId7"/>
    <p:sldId id="280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>
        <p:scale>
          <a:sx n="90" d="100"/>
          <a:sy n="90" d="100"/>
        </p:scale>
        <p:origin x="678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-1714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588" y="33835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00324"/>
              </p:ext>
            </p:extLst>
          </p:nvPr>
        </p:nvGraphicFramePr>
        <p:xfrm>
          <a:off x="736787" y="2332346"/>
          <a:ext cx="5511801" cy="1660017"/>
        </p:xfrm>
        <a:graphic>
          <a:graphicData uri="http://schemas.openxmlformats.org/drawingml/2006/table">
            <a:tbl>
              <a:tblPr firstRow="1" firstCol="1" bandRow="1"/>
              <a:tblGrid>
                <a:gridCol w="36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Drift speed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pause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Saccadic rate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2.9x1.33=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3.7x1.40=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2.0x1.77=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3.0x1.63=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5" y="2965904"/>
            <a:ext cx="6144745" cy="60340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899" y="-2095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Supplementary Figure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69"/>
          <p:cNvSpPr txBox="1"/>
          <p:nvPr/>
        </p:nvSpPr>
        <p:spPr>
          <a:xfrm>
            <a:off x="254544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54"/>
          <a:stretch/>
        </p:blipFill>
        <p:spPr>
          <a:xfrm>
            <a:off x="-1" y="1189303"/>
            <a:ext cx="6858000" cy="20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206886</TotalTime>
  <Words>220</Words>
  <Application>Microsoft Office PowerPoint</Application>
  <PresentationFormat>On-screen Show (4:3)</PresentationFormat>
  <Paragraphs>125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PowerPoint Presentation</vt:lpstr>
      <vt:lpstr>Supplementary Figure 2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520</cp:revision>
  <dcterms:created xsi:type="dcterms:W3CDTF">2016-02-03T12:53:11Z</dcterms:created>
  <dcterms:modified xsi:type="dcterms:W3CDTF">2018-04-25T15:37:42Z</dcterms:modified>
</cp:coreProperties>
</file>