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82" r:id="rId7"/>
    <p:sldId id="273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100" d="100"/>
          <a:sy n="100" d="100"/>
        </p:scale>
        <p:origin x="3144" y="1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80477"/>
              </p:ext>
            </p:extLst>
          </p:nvPr>
        </p:nvGraphicFramePr>
        <p:xfrm>
          <a:off x="348823" y="4550877"/>
          <a:ext cx="2310765" cy="1064133"/>
        </p:xfrm>
        <a:graphic>
          <a:graphicData uri="http://schemas.openxmlformats.org/drawingml/2006/table">
            <a:tbl>
              <a:tblPr firstRow="1" firstCol="1" bandRow="1"/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2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09528" y="4241839"/>
            <a:ext cx="3894926" cy="2049685"/>
            <a:chOff x="2809528" y="4241839"/>
            <a:chExt cx="3894926" cy="20496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8" b="48768"/>
            <a:stretch/>
          </p:blipFill>
          <p:spPr>
            <a:xfrm>
              <a:off x="3012812" y="4296577"/>
              <a:ext cx="3691642" cy="188327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217835" y="6045303"/>
              <a:ext cx="321835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 flipV="1">
              <a:off x="2312208" y="5024261"/>
              <a:ext cx="15101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69"/>
            <p:cNvSpPr txBox="1"/>
            <p:nvPr/>
          </p:nvSpPr>
          <p:spPr>
            <a:xfrm>
              <a:off x="2809528" y="4241839"/>
              <a:ext cx="1549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173169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680206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680206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645262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283800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500413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860684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863820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5070564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4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1749" y="991436"/>
            <a:ext cx="5811084" cy="4750673"/>
            <a:chOff x="611749" y="991436"/>
            <a:chExt cx="5811084" cy="475067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9"/>
            <a:stretch/>
          </p:blipFill>
          <p:spPr>
            <a:xfrm>
              <a:off x="892365" y="991436"/>
              <a:ext cx="5530468" cy="47506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-237176" y="3134466"/>
              <a:ext cx="19748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69"/>
            <p:cNvSpPr txBox="1"/>
            <p:nvPr/>
          </p:nvSpPr>
          <p:spPr>
            <a:xfrm>
              <a:off x="3186469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Box 69"/>
            <p:cNvSpPr txBox="1"/>
            <p:nvPr/>
          </p:nvSpPr>
          <p:spPr>
            <a:xfrm>
              <a:off x="961921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961921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3186469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3644"/>
              </p:ext>
            </p:extLst>
          </p:nvPr>
        </p:nvGraphicFramePr>
        <p:xfrm>
          <a:off x="457200" y="183832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233" y="0"/>
            <a:ext cx="24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Table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1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3"/>
          <a:stretch/>
        </p:blipFill>
        <p:spPr>
          <a:xfrm>
            <a:off x="0" y="1192962"/>
            <a:ext cx="6858000" cy="20268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370355" y="3333750"/>
            <a:ext cx="6144745" cy="56662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69"/>
          <p:cNvSpPr txBox="1"/>
          <p:nvPr/>
        </p:nvSpPr>
        <p:spPr>
          <a:xfrm>
            <a:off x="254544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</a:t>
            </a:r>
            <a:r>
              <a:rPr lang="en-US" sz="140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213115</TotalTime>
  <Words>233</Words>
  <Application>Microsoft Office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535</cp:revision>
  <dcterms:created xsi:type="dcterms:W3CDTF">2016-02-03T12:53:11Z</dcterms:created>
  <dcterms:modified xsi:type="dcterms:W3CDTF">2018-05-02T12:38:42Z</dcterms:modified>
</cp:coreProperties>
</file>