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82" r:id="rId7"/>
    <p:sldId id="273" r:id="rId8"/>
    <p:sldId id="28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130" autoAdjust="0"/>
  </p:normalViewPr>
  <p:slideViewPr>
    <p:cSldViewPr snapToGrid="0">
      <p:cViewPr>
        <p:scale>
          <a:sx n="50" d="100"/>
          <a:sy n="50" d="100"/>
        </p:scale>
        <p:origin x="-2346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6"/>
          <a:stretch/>
        </p:blipFill>
        <p:spPr>
          <a:xfrm>
            <a:off x="0" y="6392420"/>
            <a:ext cx="6858000" cy="19682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-455759" y="7072563"/>
            <a:ext cx="16091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Mean drift speed per pause 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[deg/sec]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" y="60987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Times New Roman"/>
                <a:cs typeface="Arial"/>
              </a:rPr>
              <a:t>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858" y="8090613"/>
            <a:ext cx="56265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Pause duration [sec]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1302" y="4124908"/>
            <a:ext cx="3923414" cy="2189588"/>
            <a:chOff x="817" y="4124908"/>
            <a:chExt cx="6859173" cy="21895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19386"/>
            <a:ext cx="6858000" cy="4022634"/>
            <a:chOff x="0" y="219386"/>
            <a:chExt cx="6858000" cy="40226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232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69"/>
          <p:cNvSpPr txBox="1"/>
          <p:nvPr/>
        </p:nvSpPr>
        <p:spPr>
          <a:xfrm>
            <a:off x="817" y="4241839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59267"/>
              </p:ext>
            </p:extLst>
          </p:nvPr>
        </p:nvGraphicFramePr>
        <p:xfrm>
          <a:off x="348823" y="4550877"/>
          <a:ext cx="2310765" cy="1064133"/>
        </p:xfrm>
        <a:graphic>
          <a:graphicData uri="http://schemas.openxmlformats.org/drawingml/2006/table">
            <a:tbl>
              <a:tblPr firstRow="1" firstCol="1" bandRow="1"/>
              <a:tblGrid>
                <a:gridCol w="339090"/>
                <a:gridCol w="705485"/>
                <a:gridCol w="702945"/>
                <a:gridCol w="56324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5.6+0.03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173169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680206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680206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645262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283800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500413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860684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863820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5070564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-698482" y="2556456"/>
            <a:ext cx="189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pauses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1858" y="1318437"/>
            <a:ext cx="129891" cy="97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857" y="3688689"/>
            <a:ext cx="129891" cy="97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5568" y="3688689"/>
            <a:ext cx="129891" cy="97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66198" y="1318437"/>
            <a:ext cx="129891" cy="97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092" y="878591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atural-large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0092" y="1133771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border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1143" y="960477"/>
            <a:ext cx="156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t</a:t>
            </a:r>
            <a:r>
              <a:rPr lang="en-US" dirty="0" smtClean="0">
                <a:solidFill>
                  <a:srgbClr val="0066FF"/>
                </a:solidFill>
              </a:rPr>
              <a:t>unneled-large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1143" y="1215657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border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1143" y="324884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t</a:t>
            </a:r>
            <a:r>
              <a:rPr lang="en-US" dirty="0" smtClean="0">
                <a:solidFill>
                  <a:srgbClr val="FF00FF"/>
                </a:solidFill>
              </a:rPr>
              <a:t>unneled-</a:t>
            </a:r>
            <a:r>
              <a:rPr lang="en-US" dirty="0" err="1" smtClean="0">
                <a:solidFill>
                  <a:srgbClr val="FF00FF"/>
                </a:solidFill>
              </a:rPr>
              <a:t>smalle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1143" y="3504023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border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957" y="3248843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natural-small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1957" y="3504023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border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2716" y="5545014"/>
            <a:ext cx="30515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font and size as needed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3644"/>
              </p:ext>
            </p:extLst>
          </p:nvPr>
        </p:nvGraphicFramePr>
        <p:xfrm>
          <a:off x="457200" y="183832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6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5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8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6233" y="0"/>
            <a:ext cx="24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Table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11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6233" y="0"/>
            <a:ext cx="24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Figure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5" y="2965904"/>
            <a:ext cx="6144745" cy="60340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69"/>
          <p:cNvSpPr txBox="1"/>
          <p:nvPr/>
        </p:nvSpPr>
        <p:spPr>
          <a:xfrm>
            <a:off x="254544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TextBox 69"/>
          <p:cNvSpPr txBox="1"/>
          <p:nvPr/>
        </p:nvSpPr>
        <p:spPr>
          <a:xfrm>
            <a:off x="254544" y="3336040"/>
            <a:ext cx="216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8245" y="4830707"/>
            <a:ext cx="5632941" cy="4050719"/>
            <a:chOff x="808245" y="4830707"/>
            <a:chExt cx="5632941" cy="4050719"/>
          </a:xfrm>
        </p:grpSpPr>
        <p:sp>
          <p:nvSpPr>
            <p:cNvPr id="11" name="TextBox 10"/>
            <p:cNvSpPr txBox="1"/>
            <p:nvPr/>
          </p:nvSpPr>
          <p:spPr>
            <a:xfrm>
              <a:off x="808245" y="8635205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45" y="6639311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9994" y="4830707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3446620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Box 69"/>
          <p:cNvSpPr txBox="1"/>
          <p:nvPr/>
        </p:nvSpPr>
        <p:spPr>
          <a:xfrm>
            <a:off x="254544" y="5267735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254544" y="706349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g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TextBox 69"/>
          <p:cNvSpPr txBox="1"/>
          <p:nvPr/>
        </p:nvSpPr>
        <p:spPr>
          <a:xfrm>
            <a:off x="1937639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TextBox 69"/>
          <p:cNvSpPr txBox="1"/>
          <p:nvPr/>
        </p:nvSpPr>
        <p:spPr>
          <a:xfrm>
            <a:off x="4789472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54"/>
          <a:stretch/>
        </p:blipFill>
        <p:spPr>
          <a:xfrm>
            <a:off x="-1" y="1189303"/>
            <a:ext cx="6858000" cy="20829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6233" y="0"/>
            <a:ext cx="24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</a:t>
            </a:r>
            <a:r>
              <a:rPr lang="en-US" sz="1400" smtClean="0"/>
              <a:t>Figure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4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212702</TotalTime>
  <Words>247</Words>
  <Application>Microsoft Office PowerPoint</Application>
  <PresentationFormat>On-screen Show (4:3)</PresentationFormat>
  <Paragraphs>132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PowerPoint Presentation</vt:lpstr>
      <vt:lpstr>PowerPoint Presentation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ehud</cp:lastModifiedBy>
  <cp:revision>526</cp:revision>
  <dcterms:created xsi:type="dcterms:W3CDTF">2016-02-03T12:53:11Z</dcterms:created>
  <dcterms:modified xsi:type="dcterms:W3CDTF">2018-04-29T16:39:24Z</dcterms:modified>
</cp:coreProperties>
</file>