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58" r:id="rId4"/>
    <p:sldId id="278" r:id="rId5"/>
    <p:sldId id="269" r:id="rId6"/>
    <p:sldId id="282" r:id="rId7"/>
    <p:sldId id="273" r:id="rId8"/>
    <p:sldId id="281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2" autoAdjust="0"/>
    <p:restoredTop sz="99130" autoAdjust="0"/>
  </p:normalViewPr>
  <p:slideViewPr>
    <p:cSldViewPr snapToGrid="0">
      <p:cViewPr varScale="1">
        <p:scale>
          <a:sx n="103" d="100"/>
          <a:sy n="103" d="100"/>
        </p:scale>
        <p:origin x="3096" y="12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664274" y="1245890"/>
            <a:ext cx="5665273" cy="4396250"/>
            <a:chOff x="664274" y="1094615"/>
            <a:chExt cx="5665273" cy="4396250"/>
          </a:xfrm>
        </p:grpSpPr>
        <p:grpSp>
          <p:nvGrpSpPr>
            <p:cNvPr id="115" name="Group 114"/>
            <p:cNvGrpSpPr/>
            <p:nvPr/>
          </p:nvGrpSpPr>
          <p:grpSpPr>
            <a:xfrm>
              <a:off x="664274" y="1094615"/>
              <a:ext cx="5665273" cy="4396250"/>
              <a:chOff x="664274" y="1094615"/>
              <a:chExt cx="5665273" cy="4396250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64274" y="1094615"/>
                <a:ext cx="5195907" cy="4396250"/>
                <a:chOff x="664274" y="1094615"/>
                <a:chExt cx="5195907" cy="4396250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664274" y="1094615"/>
                  <a:ext cx="5195907" cy="4148304"/>
                  <a:chOff x="1460364" y="92218"/>
                  <a:chExt cx="5412680" cy="4321470"/>
                </a:xfrm>
              </p:grpSpPr>
              <p:pic>
                <p:nvPicPr>
                  <p:cNvPr id="136" name="Picture 135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45"/>
                  <a:stretch/>
                </p:blipFill>
                <p:spPr>
                  <a:xfrm>
                    <a:off x="1460364" y="502886"/>
                    <a:ext cx="1371868" cy="883360"/>
                  </a:xfrm>
                  <a:prstGeom prst="rect">
                    <a:avLst/>
                  </a:prstGeom>
                </p:spPr>
              </p:pic>
              <p:pic>
                <p:nvPicPr>
                  <p:cNvPr id="137" name="Picture 136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124" b="1"/>
                  <a:stretch/>
                </p:blipFill>
                <p:spPr>
                  <a:xfrm>
                    <a:off x="1460364" y="1254973"/>
                    <a:ext cx="1371868" cy="893861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83"/>
                  <a:stretch/>
                </p:blipFill>
                <p:spPr>
                  <a:xfrm>
                    <a:off x="1460364" y="2018034"/>
                    <a:ext cx="1371868" cy="87577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Picture 138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2719"/>
                  <a:stretch/>
                </p:blipFill>
                <p:spPr>
                  <a:xfrm>
                    <a:off x="5451741" y="486378"/>
                    <a:ext cx="1421303" cy="930392"/>
                  </a:xfrm>
                  <a:prstGeom prst="rect">
                    <a:avLst/>
                  </a:prstGeom>
                </p:spPr>
              </p:pic>
              <p:pic>
                <p:nvPicPr>
                  <p:cNvPr id="140" name="Picture 139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407"/>
                  <a:stretch/>
                </p:blipFill>
                <p:spPr>
                  <a:xfrm>
                    <a:off x="5451741" y="1238465"/>
                    <a:ext cx="1421303" cy="912400"/>
                  </a:xfrm>
                  <a:prstGeom prst="rect">
                    <a:avLst/>
                  </a:prstGeom>
                </p:spPr>
              </p:pic>
              <p:pic>
                <p:nvPicPr>
                  <p:cNvPr id="141" name="Picture 140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327"/>
                  <a:stretch/>
                </p:blipFill>
                <p:spPr>
                  <a:xfrm>
                    <a:off x="5451741" y="2001526"/>
                    <a:ext cx="1421303" cy="902592"/>
                  </a:xfrm>
                  <a:prstGeom prst="rect">
                    <a:avLst/>
                  </a:prstGeom>
                </p:spPr>
              </p:pic>
              <p:pic>
                <p:nvPicPr>
                  <p:cNvPr id="142" name="Picture 141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334" b="1"/>
                  <a:stretch/>
                </p:blipFill>
                <p:spPr>
                  <a:xfrm>
                    <a:off x="4102297" y="486378"/>
                    <a:ext cx="1446432" cy="929320"/>
                  </a:xfrm>
                  <a:prstGeom prst="rect">
                    <a:avLst/>
                  </a:prstGeom>
                </p:spPr>
              </p:pic>
              <p:pic>
                <p:nvPicPr>
                  <p:cNvPr id="143" name="Picture 142"/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025"/>
                  <a:stretch/>
                </p:blipFill>
                <p:spPr>
                  <a:xfrm>
                    <a:off x="4102297" y="1238465"/>
                    <a:ext cx="1446432" cy="921823"/>
                  </a:xfrm>
                  <a:prstGeom prst="rect">
                    <a:avLst/>
                  </a:prstGeom>
                </p:spPr>
              </p:pic>
              <p:pic>
                <p:nvPicPr>
                  <p:cNvPr id="144" name="Picture 143"/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412"/>
                  <a:stretch/>
                </p:blipFill>
                <p:spPr>
                  <a:xfrm>
                    <a:off x="5451741" y="2756413"/>
                    <a:ext cx="1421303" cy="901682"/>
                  </a:xfrm>
                  <a:prstGeom prst="rect">
                    <a:avLst/>
                  </a:prstGeom>
                </p:spPr>
              </p:pic>
              <p:pic>
                <p:nvPicPr>
                  <p:cNvPr id="145" name="Picture 144"/>
                  <p:cNvPicPr>
                    <a:picLocks noChangeAspect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66"/>
                  <a:stretch/>
                </p:blipFill>
                <p:spPr>
                  <a:xfrm>
                    <a:off x="1460364" y="2772920"/>
                    <a:ext cx="1371868" cy="883145"/>
                  </a:xfrm>
                  <a:prstGeom prst="rect">
                    <a:avLst/>
                  </a:prstGeom>
                </p:spPr>
              </p:pic>
              <p:pic>
                <p:nvPicPr>
                  <p:cNvPr id="146" name="Picture 145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30" b="-1"/>
                  <a:stretch/>
                </p:blipFill>
                <p:spPr>
                  <a:xfrm>
                    <a:off x="4102297" y="2001526"/>
                    <a:ext cx="1446432" cy="912015"/>
                  </a:xfrm>
                  <a:prstGeom prst="rect">
                    <a:avLst/>
                  </a:prstGeom>
                </p:spPr>
              </p:pic>
              <p:pic>
                <p:nvPicPr>
                  <p:cNvPr id="147" name="Picture 146"/>
                  <p:cNvPicPr>
                    <a:picLocks noChangeAspect="1"/>
                  </p:cNvPicPr>
                  <p:nvPr/>
                </p:nvPicPr>
                <p:blipFill rotWithShape="1"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13"/>
                  <a:stretch/>
                </p:blipFill>
                <p:spPr>
                  <a:xfrm>
                    <a:off x="4102297" y="2756413"/>
                    <a:ext cx="1446432" cy="911106"/>
                  </a:xfrm>
                  <a:prstGeom prst="rect">
                    <a:avLst/>
                  </a:prstGeom>
                </p:spPr>
              </p:pic>
              <p:pic>
                <p:nvPicPr>
                  <p:cNvPr id="148" name="Picture 147"/>
                  <p:cNvPicPr>
                    <a:picLocks noChangeAspect="1"/>
                  </p:cNvPicPr>
                  <p:nvPr/>
                </p:nvPicPr>
                <p:blipFill rotWithShape="1"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675"/>
                  <a:stretch/>
                </p:blipFill>
                <p:spPr>
                  <a:xfrm>
                    <a:off x="4102297" y="3509756"/>
                    <a:ext cx="1446432" cy="903932"/>
                  </a:xfrm>
                  <a:prstGeom prst="rect">
                    <a:avLst/>
                  </a:prstGeom>
                </p:spPr>
              </p:pic>
              <p:pic>
                <p:nvPicPr>
                  <p:cNvPr id="149" name="Picture 148"/>
                  <p:cNvPicPr>
                    <a:picLocks noChangeAspect="1"/>
                  </p:cNvPicPr>
                  <p:nvPr/>
                </p:nvPicPr>
                <p:blipFill rotWithShape="1"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263"/>
                  <a:stretch/>
                </p:blipFill>
                <p:spPr>
                  <a:xfrm>
                    <a:off x="2752853" y="486378"/>
                    <a:ext cx="1416000" cy="899909"/>
                  </a:xfrm>
                  <a:prstGeom prst="rect">
                    <a:avLst/>
                  </a:prstGeom>
                </p:spPr>
              </p:pic>
              <p:pic>
                <p:nvPicPr>
                  <p:cNvPr id="150" name="Picture 149"/>
                  <p:cNvPicPr>
                    <a:picLocks noChangeAspect="1"/>
                  </p:cNvPicPr>
                  <p:nvPr/>
                </p:nvPicPr>
                <p:blipFill rotWithShape="1"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273"/>
                  <a:stretch/>
                </p:blipFill>
                <p:spPr>
                  <a:xfrm>
                    <a:off x="2752853" y="1238466"/>
                    <a:ext cx="1416000" cy="910411"/>
                  </a:xfrm>
                  <a:prstGeom prst="rect">
                    <a:avLst/>
                  </a:prstGeom>
                </p:spPr>
              </p:pic>
              <p:pic>
                <p:nvPicPr>
                  <p:cNvPr id="151" name="Picture 150"/>
                  <p:cNvPicPr>
                    <a:picLocks noChangeAspect="1"/>
                  </p:cNvPicPr>
                  <p:nvPr/>
                </p:nvPicPr>
                <p:blipFill rotWithShape="1"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197"/>
                  <a:stretch/>
                </p:blipFill>
                <p:spPr>
                  <a:xfrm>
                    <a:off x="2752853" y="2001526"/>
                    <a:ext cx="1416000" cy="900602"/>
                  </a:xfrm>
                  <a:prstGeom prst="rect">
                    <a:avLst/>
                  </a:prstGeom>
                </p:spPr>
              </p:pic>
              <p:pic>
                <p:nvPicPr>
                  <p:cNvPr id="152" name="Picture 151"/>
                  <p:cNvPicPr>
                    <a:picLocks noChangeAspect="1"/>
                  </p:cNvPicPr>
                  <p:nvPr/>
                </p:nvPicPr>
                <p:blipFill rotWithShape="1"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13"/>
                  <a:stretch/>
                </p:blipFill>
                <p:spPr>
                  <a:xfrm>
                    <a:off x="2752853" y="2756413"/>
                    <a:ext cx="1416000" cy="912119"/>
                  </a:xfrm>
                  <a:prstGeom prst="rect">
                    <a:avLst/>
                  </a:prstGeom>
                </p:spPr>
              </p:pic>
              <p:pic>
                <p:nvPicPr>
                  <p:cNvPr id="153" name="Picture 152"/>
                  <p:cNvPicPr>
                    <a:picLocks noChangeAspect="1"/>
                  </p:cNvPicPr>
                  <p:nvPr/>
                </p:nvPicPr>
                <p:blipFill rotWithShape="1"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58"/>
                  <a:stretch/>
                </p:blipFill>
                <p:spPr>
                  <a:xfrm>
                    <a:off x="2752853" y="3509758"/>
                    <a:ext cx="1416000" cy="892518"/>
                  </a:xfrm>
                  <a:prstGeom prst="rect">
                    <a:avLst/>
                  </a:prstGeom>
                </p:spPr>
              </p:pic>
              <p:pic>
                <p:nvPicPr>
                  <p:cNvPr id="154" name="Picture 153"/>
                  <p:cNvPicPr>
                    <a:picLocks noChangeAspect="1"/>
                  </p:cNvPicPr>
                  <p:nvPr/>
                </p:nvPicPr>
                <p:blipFill rotWithShape="1"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63"/>
                  <a:stretch/>
                </p:blipFill>
                <p:spPr>
                  <a:xfrm>
                    <a:off x="1460364" y="3526265"/>
                    <a:ext cx="1371868" cy="875967"/>
                  </a:xfrm>
                  <a:prstGeom prst="rect">
                    <a:avLst/>
                  </a:prstGeom>
                </p:spPr>
              </p:pic>
              <p:pic>
                <p:nvPicPr>
                  <p:cNvPr id="155" name="Picture 154"/>
                  <p:cNvPicPr>
                    <a:picLocks noChangeAspect="1"/>
                  </p:cNvPicPr>
                  <p:nvPr/>
                </p:nvPicPr>
                <p:blipFill rotWithShape="1"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86"/>
                  <a:stretch/>
                </p:blipFill>
                <p:spPr>
                  <a:xfrm>
                    <a:off x="5451741" y="3509756"/>
                    <a:ext cx="1421303" cy="894508"/>
                  </a:xfrm>
                  <a:prstGeom prst="rect">
                    <a:avLst/>
                  </a:prstGeom>
                </p:spPr>
              </p:pic>
              <p:sp>
                <p:nvSpPr>
                  <p:cNvPr id="156" name="TextBox 69"/>
                  <p:cNvSpPr txBox="1"/>
                  <p:nvPr/>
                </p:nvSpPr>
                <p:spPr>
                  <a:xfrm>
                    <a:off x="1486213" y="92218"/>
                    <a:ext cx="4432822" cy="38475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Arial"/>
                      </a:rPr>
                      <a:t>a                     b                        c                      d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315872" y="5029200"/>
                  <a:ext cx="4421750" cy="461665"/>
                  <a:chOff x="1315872" y="5029200"/>
                  <a:chExt cx="4421750" cy="461665"/>
                </a:xfrm>
              </p:grpSpPr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13772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1315872" y="5029200"/>
                    <a:ext cx="44217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200" dirty="0" smtClean="0"/>
                      <a:t>5</a:t>
                    </a:r>
                    <a:r>
                      <a:rPr lang="en-US" sz="1200" dirty="0"/>
                      <a:t>°       </a:t>
                    </a:r>
                    <a:r>
                      <a:rPr lang="en-US" sz="1200" dirty="0" smtClean="0"/>
                      <a:t>                           5°                               0.5°                             0.5°       </a:t>
                    </a:r>
                    <a:endParaRPr lang="he-IL" sz="1200" dirty="0"/>
                  </a:p>
                  <a:p>
                    <a:endParaRPr lang="he-IL" sz="1200" dirty="0"/>
                  </a:p>
                </p:txBody>
              </p: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26726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39680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5257800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340" t="16663" r="5693" b="20905"/>
              <a:stretch/>
            </p:blipFill>
            <p:spPr>
              <a:xfrm>
                <a:off x="5861444" y="3576144"/>
                <a:ext cx="468103" cy="1569197"/>
              </a:xfrm>
              <a:prstGeom prst="rect">
                <a:avLst/>
              </a:prstGeom>
            </p:spPr>
          </p:pic>
        </p:grpSp>
        <p:grpSp>
          <p:nvGrpSpPr>
            <p:cNvPr id="116" name="Group 115"/>
            <p:cNvGrpSpPr/>
            <p:nvPr/>
          </p:nvGrpSpPr>
          <p:grpSpPr>
            <a:xfrm>
              <a:off x="972312" y="1578254"/>
              <a:ext cx="1870895" cy="3374746"/>
              <a:chOff x="972312" y="1578254"/>
              <a:chExt cx="1870895" cy="3374746"/>
            </a:xfrm>
          </p:grpSpPr>
          <p:sp>
            <p:nvSpPr>
              <p:cNvPr id="117" name="Isosceles Triangle 116"/>
              <p:cNvSpPr/>
              <p:nvPr/>
            </p:nvSpPr>
            <p:spPr>
              <a:xfrm>
                <a:off x="2353281" y="4438652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117"/>
              <p:cNvSpPr/>
              <p:nvPr/>
            </p:nvSpPr>
            <p:spPr>
              <a:xfrm>
                <a:off x="1129318" y="4467256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242106" y="1578254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332552" y="3733799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Parallelogram 120"/>
              <p:cNvSpPr/>
              <p:nvPr/>
            </p:nvSpPr>
            <p:spPr>
              <a:xfrm>
                <a:off x="2353579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416517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Parallelogram 122"/>
              <p:cNvSpPr/>
              <p:nvPr/>
            </p:nvSpPr>
            <p:spPr>
              <a:xfrm>
                <a:off x="1219200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295400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143000" y="3733800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972312" y="1581912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136233" y="0"/>
            <a:ext cx="135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Figure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76"/>
          <a:stretch/>
        </p:blipFill>
        <p:spPr>
          <a:xfrm>
            <a:off x="0" y="6392420"/>
            <a:ext cx="6858000" cy="19682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6200000">
            <a:off x="-455759" y="7072563"/>
            <a:ext cx="160916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Mean drift speed per pause </a:t>
            </a:r>
          </a:p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[deg/sec]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7" y="6098705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ea typeface="Times New Roman"/>
                <a:cs typeface="Arial"/>
              </a:rPr>
              <a:t>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858" y="8090613"/>
            <a:ext cx="56265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Pause duration [sec]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6810" y="7736589"/>
            <a:ext cx="1600200" cy="486833"/>
          </a:xfrm>
        </p:spPr>
        <p:txBody>
          <a:bodyPr/>
          <a:lstStyle/>
          <a:p>
            <a:fld id="{E5E9ADB1-78C8-4457-9F96-8FFEAC7948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958" y="2775050"/>
            <a:ext cx="5685183" cy="13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219386"/>
            <a:ext cx="6858000" cy="4022634"/>
            <a:chOff x="0" y="219386"/>
            <a:chExt cx="6858000" cy="40226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7232"/>
              <a:ext cx="6858000" cy="401478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645697" y="2731213"/>
              <a:ext cx="197484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raction of pauses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251340" y="897675"/>
              <a:ext cx="12623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Saccadic rate [#/sec]</a:t>
              </a:r>
            </a:p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69"/>
            <p:cNvSpPr txBox="1"/>
            <p:nvPr/>
          </p:nvSpPr>
          <p:spPr>
            <a:xfrm>
              <a:off x="817" y="219386"/>
              <a:ext cx="270835" cy="32817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a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Box 69"/>
            <p:cNvSpPr txBox="1"/>
            <p:nvPr/>
          </p:nvSpPr>
          <p:spPr>
            <a:xfrm>
              <a:off x="817" y="1588681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9958" y="3982163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Mean drift speed per pause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TextBox 69"/>
          <p:cNvSpPr txBox="1"/>
          <p:nvPr/>
        </p:nvSpPr>
        <p:spPr>
          <a:xfrm>
            <a:off x="817" y="4241839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80477"/>
              </p:ext>
            </p:extLst>
          </p:nvPr>
        </p:nvGraphicFramePr>
        <p:xfrm>
          <a:off x="348823" y="4550877"/>
          <a:ext cx="2310765" cy="999808"/>
        </p:xfrm>
        <a:graphic>
          <a:graphicData uri="http://schemas.openxmlformats.org/drawingml/2006/table">
            <a:tbl>
              <a:tblPr firstRow="1" firstCol="1" bandRow="1"/>
              <a:tblGrid>
                <a:gridCol w="33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Sp</a:t>
                      </a:r>
                      <a:r>
                        <a:rPr lang="en-US" sz="1400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Xp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4.86+0.09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1.33±0.04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2.9±0.1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5.81+0.05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1.40±0.04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3.7±0.2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4.56+0.09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1.77±0.08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/>
                          <a:ea typeface="Calibri"/>
                          <a:cs typeface="Arial"/>
                        </a:rPr>
                        <a:t>2.0±0.1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FF00FF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5.60+0.03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1.63±0.08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3.0±0.1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36233" y="0"/>
            <a:ext cx="135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Figure 2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09528" y="4241839"/>
            <a:ext cx="3894926" cy="2049685"/>
            <a:chOff x="2809528" y="4241839"/>
            <a:chExt cx="3894926" cy="20496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68" b="48768"/>
            <a:stretch/>
          </p:blipFill>
          <p:spPr>
            <a:xfrm>
              <a:off x="3012812" y="4296577"/>
              <a:ext cx="3691642" cy="1883278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217835" y="6045303"/>
              <a:ext cx="321835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5400000" flipV="1">
              <a:off x="2312208" y="5024261"/>
              <a:ext cx="151012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Drift instantaneous speed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69"/>
            <p:cNvSpPr txBox="1"/>
            <p:nvPr/>
          </p:nvSpPr>
          <p:spPr>
            <a:xfrm>
              <a:off x="2809528" y="4241839"/>
              <a:ext cx="1549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d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42" b="47034"/>
          <a:stretch/>
        </p:blipFill>
        <p:spPr>
          <a:xfrm>
            <a:off x="624329" y="5173169"/>
            <a:ext cx="2568885" cy="2173155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701006" y="680206"/>
            <a:ext cx="1718162" cy="4334550"/>
            <a:chOff x="6661240" y="371540"/>
            <a:chExt cx="1718162" cy="433455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3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1203718"/>
              <a:ext cx="1718160" cy="10058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39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868074"/>
              <a:ext cx="1718160" cy="100584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39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759286" y="680206"/>
            <a:ext cx="1718162" cy="4334551"/>
            <a:chOff x="6661240" y="371540"/>
            <a:chExt cx="1718162" cy="4334551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4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1203718"/>
              <a:ext cx="1718162" cy="100584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4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68074"/>
              <a:ext cx="1718162" cy="100584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40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8645262"/>
            <a:ext cx="1600200" cy="486833"/>
          </a:xfrm>
        </p:spPr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TextBox 69"/>
          <p:cNvSpPr txBox="1"/>
          <p:nvPr/>
        </p:nvSpPr>
        <p:spPr>
          <a:xfrm>
            <a:off x="421637" y="283800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459693" y="500413"/>
            <a:ext cx="3406721" cy="4691832"/>
            <a:chOff x="1142999" y="249743"/>
            <a:chExt cx="3299461" cy="4703257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142999" y="249743"/>
              <a:ext cx="1822038" cy="1108645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3" b="19867"/>
            <a:stretch/>
          </p:blipFill>
          <p:spPr>
            <a:xfrm>
              <a:off x="2838717" y="250998"/>
              <a:ext cx="1603743" cy="1087784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137682" y="4860684"/>
            <a:ext cx="431203" cy="328425"/>
            <a:chOff x="2519844" y="5130998"/>
            <a:chExt cx="395443" cy="311737"/>
          </a:xfrm>
        </p:grpSpPr>
        <p:sp>
          <p:nvSpPr>
            <p:cNvPr id="2" name="Rectangle 1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694494" y="4863820"/>
            <a:ext cx="431203" cy="328425"/>
            <a:chOff x="2519844" y="5130998"/>
            <a:chExt cx="395443" cy="311737"/>
          </a:xfrm>
        </p:grpSpPr>
        <p:sp>
          <p:nvSpPr>
            <p:cNvPr id="38" name="Rectangle 37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69"/>
          <p:cNvSpPr txBox="1"/>
          <p:nvPr/>
        </p:nvSpPr>
        <p:spPr>
          <a:xfrm>
            <a:off x="488912" y="5070564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6233" y="0"/>
            <a:ext cx="135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Figure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6233" y="0"/>
            <a:ext cx="135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Figure 4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11749" y="991436"/>
            <a:ext cx="5811084" cy="4750673"/>
            <a:chOff x="611749" y="991436"/>
            <a:chExt cx="5811084" cy="475067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99"/>
            <a:stretch/>
          </p:blipFill>
          <p:spPr>
            <a:xfrm>
              <a:off x="892365" y="991436"/>
              <a:ext cx="5530468" cy="475067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 rot="16200000">
              <a:off x="-237176" y="3134466"/>
              <a:ext cx="19748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raction of pauses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69"/>
            <p:cNvSpPr txBox="1"/>
            <p:nvPr/>
          </p:nvSpPr>
          <p:spPr>
            <a:xfrm>
              <a:off x="3186469" y="1101984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3" name="TextBox 69"/>
            <p:cNvSpPr txBox="1"/>
            <p:nvPr/>
          </p:nvSpPr>
          <p:spPr>
            <a:xfrm>
              <a:off x="961921" y="1101984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a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TextBox 69"/>
            <p:cNvSpPr txBox="1"/>
            <p:nvPr/>
          </p:nvSpPr>
          <p:spPr>
            <a:xfrm>
              <a:off x="961921" y="3182106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c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Box 69"/>
            <p:cNvSpPr txBox="1"/>
            <p:nvPr/>
          </p:nvSpPr>
          <p:spPr>
            <a:xfrm>
              <a:off x="3186469" y="3182106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d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sup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3644"/>
              </p:ext>
            </p:extLst>
          </p:nvPr>
        </p:nvGraphicFramePr>
        <p:xfrm>
          <a:off x="457200" y="1838324"/>
          <a:ext cx="604595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Small</a:t>
                      </a:r>
                    </a:p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  <a:p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Saccadic rate [#/sec]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2.9±0.1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3.7±0.2</a:t>
                      </a:r>
                    </a:p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2.0±0.1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3.0±0.1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[deg/sec]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4.9±0.1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5.8±0.1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4.6±0.1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5.6±0.1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6.7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 variance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6.2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5.6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6233" y="0"/>
            <a:ext cx="2400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Extended Data Table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11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074260"/>
            <a:ext cx="6858000" cy="3465324"/>
            <a:chOff x="0" y="1074260"/>
            <a:chExt cx="6858000" cy="346532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74260"/>
              <a:ext cx="6858000" cy="346532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27400" y="2120900"/>
              <a:ext cx="165288" cy="132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6233" y="0"/>
            <a:ext cx="2466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Extended Data Figure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68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3"/>
          <a:stretch/>
        </p:blipFill>
        <p:spPr>
          <a:xfrm>
            <a:off x="0" y="1192962"/>
            <a:ext cx="6858000" cy="202682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6"/>
          <a:stretch/>
        </p:blipFill>
        <p:spPr>
          <a:xfrm>
            <a:off x="370355" y="3333750"/>
            <a:ext cx="6144745" cy="56662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69"/>
          <p:cNvSpPr txBox="1"/>
          <p:nvPr/>
        </p:nvSpPr>
        <p:spPr>
          <a:xfrm>
            <a:off x="254544" y="11354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0" name="TextBox 69"/>
          <p:cNvSpPr txBox="1"/>
          <p:nvPr/>
        </p:nvSpPr>
        <p:spPr>
          <a:xfrm>
            <a:off x="254544" y="3336040"/>
            <a:ext cx="216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e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08245" y="4830707"/>
            <a:ext cx="5632941" cy="4050719"/>
            <a:chOff x="808245" y="4830707"/>
            <a:chExt cx="5632941" cy="4050719"/>
          </a:xfrm>
        </p:grpSpPr>
        <p:sp>
          <p:nvSpPr>
            <p:cNvPr id="11" name="TextBox 10"/>
            <p:cNvSpPr txBox="1"/>
            <p:nvPr/>
          </p:nvSpPr>
          <p:spPr>
            <a:xfrm>
              <a:off x="808245" y="8635205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0645" y="6639311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9994" y="4830707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TextBox 69"/>
          <p:cNvSpPr txBox="1"/>
          <p:nvPr/>
        </p:nvSpPr>
        <p:spPr>
          <a:xfrm>
            <a:off x="3446620" y="11354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8" name="TextBox 69"/>
          <p:cNvSpPr txBox="1"/>
          <p:nvPr/>
        </p:nvSpPr>
        <p:spPr>
          <a:xfrm>
            <a:off x="254544" y="5267735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f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9" name="TextBox 69"/>
          <p:cNvSpPr txBox="1"/>
          <p:nvPr/>
        </p:nvSpPr>
        <p:spPr>
          <a:xfrm>
            <a:off x="254544" y="706349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g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0" name="TextBox 69"/>
          <p:cNvSpPr txBox="1"/>
          <p:nvPr/>
        </p:nvSpPr>
        <p:spPr>
          <a:xfrm>
            <a:off x="1937639" y="11354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1" name="TextBox 69"/>
          <p:cNvSpPr txBox="1"/>
          <p:nvPr/>
        </p:nvSpPr>
        <p:spPr>
          <a:xfrm>
            <a:off x="4789472" y="11354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d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233" y="0"/>
            <a:ext cx="2466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Gruber, Extended Data </a:t>
            </a:r>
            <a:r>
              <a:rPr lang="en-US" sz="1400" smtClean="0"/>
              <a:t>Figure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46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213243</TotalTime>
  <Words>233</Words>
  <Application>Microsoft Office PowerPoint</Application>
  <PresentationFormat>On-screen Show (4:3)</PresentationFormat>
  <Paragraphs>118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sup</vt:lpstr>
      <vt:lpstr>PowerPoint Presentation</vt:lpstr>
      <vt:lpstr>PowerPoint Presentation</vt:lpstr>
      <vt:lpstr>PowerPoint Presentation</vt:lpstr>
    </vt:vector>
  </TitlesOfParts>
  <Company>Weizmann Institute of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535</cp:revision>
  <dcterms:created xsi:type="dcterms:W3CDTF">2016-02-03T12:53:11Z</dcterms:created>
  <dcterms:modified xsi:type="dcterms:W3CDTF">2018-05-03T15:48:01Z</dcterms:modified>
</cp:coreProperties>
</file>