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9" r:id="rId3"/>
    <p:sldId id="258" r:id="rId4"/>
    <p:sldId id="278" r:id="rId5"/>
    <p:sldId id="269" r:id="rId6"/>
    <p:sldId id="282" r:id="rId7"/>
    <p:sldId id="273" r:id="rId8"/>
    <p:sldId id="281" r:id="rId9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2" autoAdjust="0"/>
    <p:restoredTop sz="99130" autoAdjust="0"/>
  </p:normalViewPr>
  <p:slideViewPr>
    <p:cSldViewPr snapToGrid="0">
      <p:cViewPr>
        <p:scale>
          <a:sx n="100" d="100"/>
          <a:sy n="100" d="100"/>
        </p:scale>
        <p:origin x="-1266" y="54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30" y="51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12F76-4318-4CF8-BD8C-E23556223DDF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70652-4CB7-4836-84E8-8E8D49B8CF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015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C5588-A188-480D-8DDC-8BCC1A8D6458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43AF6-8AFB-4E9C-AFE2-543A1C458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28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43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38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20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20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076E-F3A3-4B61-BE53-9D81EC8B35D4}" type="datetime1">
              <a:rPr lang="en-US" smtClean="0"/>
              <a:pPr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5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7A87-C1BD-4C27-9D78-A22AF3362E50}" type="datetime1">
              <a:rPr lang="en-US" smtClean="0"/>
              <a:pPr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1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1288-6B8C-4057-B7E3-83EE6B8ED158}" type="datetime1">
              <a:rPr lang="en-US" smtClean="0"/>
              <a:pPr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8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4E20-3937-43A0-AA88-CB0821998096}" type="datetime1">
              <a:rPr lang="en-US" smtClean="0"/>
              <a:pPr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6083-FBBD-4A68-BE29-82398D07056F}" type="datetime1">
              <a:rPr lang="en-US" smtClean="0"/>
              <a:pPr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0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0489-DF2C-4FCB-B58C-0A5420464D35}" type="datetime1">
              <a:rPr lang="en-US" smtClean="0"/>
              <a:pPr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2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1DAA-ADF8-4B50-B6CC-A3469588A2F0}" type="datetime1">
              <a:rPr lang="en-US" smtClean="0"/>
              <a:pPr/>
              <a:t>5/5/2018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1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3028-8FCA-4A05-A284-52AF1B60E799}" type="datetime1">
              <a:rPr lang="en-US" smtClean="0"/>
              <a:pPr/>
              <a:t>5/5/2018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4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C126-3662-4897-A0AA-0EC7A0471ADF}" type="datetime1">
              <a:rPr lang="en-US" smtClean="0"/>
              <a:pPr/>
              <a:t>5/5/2018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2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86B2-89A0-488D-921A-EDE83EFB599D}" type="datetime1">
              <a:rPr lang="en-US" smtClean="0"/>
              <a:pPr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0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1785-F8CE-4EF2-80A9-298B98B3797B}" type="datetime1">
              <a:rPr lang="en-US" smtClean="0"/>
              <a:pPr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977E8-CD30-4483-A451-B6463A56954E}" type="datetime1">
              <a:rPr lang="en-US" smtClean="0"/>
              <a:pPr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4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jpeg"/><Relationship Id="rId21" Type="http://schemas.openxmlformats.org/officeDocument/2006/relationships/image" Target="../media/image20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/>
        </p:nvGrpSpPr>
        <p:grpSpPr>
          <a:xfrm>
            <a:off x="664274" y="1245890"/>
            <a:ext cx="5665273" cy="4396250"/>
            <a:chOff x="664274" y="1094615"/>
            <a:chExt cx="5665273" cy="4396250"/>
          </a:xfrm>
        </p:grpSpPr>
        <p:grpSp>
          <p:nvGrpSpPr>
            <p:cNvPr id="115" name="Group 114"/>
            <p:cNvGrpSpPr/>
            <p:nvPr/>
          </p:nvGrpSpPr>
          <p:grpSpPr>
            <a:xfrm>
              <a:off x="664274" y="1094615"/>
              <a:ext cx="5665273" cy="4396250"/>
              <a:chOff x="664274" y="1094615"/>
              <a:chExt cx="5665273" cy="4396250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664274" y="1094615"/>
                <a:ext cx="5195907" cy="4396250"/>
                <a:chOff x="664274" y="1094615"/>
                <a:chExt cx="5195907" cy="4396250"/>
              </a:xfrm>
            </p:grpSpPr>
            <p:grpSp>
              <p:nvGrpSpPr>
                <p:cNvPr id="129" name="Group 128"/>
                <p:cNvGrpSpPr>
                  <a:grpSpLocks noChangeAspect="1"/>
                </p:cNvGrpSpPr>
                <p:nvPr/>
              </p:nvGrpSpPr>
              <p:grpSpPr>
                <a:xfrm>
                  <a:off x="664274" y="1094615"/>
                  <a:ext cx="5195907" cy="4148304"/>
                  <a:chOff x="1460364" y="92218"/>
                  <a:chExt cx="5412680" cy="4321470"/>
                </a:xfrm>
              </p:grpSpPr>
              <p:pic>
                <p:nvPicPr>
                  <p:cNvPr id="136" name="Picture 135"/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145"/>
                  <a:stretch/>
                </p:blipFill>
                <p:spPr>
                  <a:xfrm>
                    <a:off x="1460364" y="502886"/>
                    <a:ext cx="1371868" cy="883360"/>
                  </a:xfrm>
                  <a:prstGeom prst="rect">
                    <a:avLst/>
                  </a:prstGeom>
                </p:spPr>
              </p:pic>
              <p:pic>
                <p:nvPicPr>
                  <p:cNvPr id="137" name="Picture 136"/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3124" b="1"/>
                  <a:stretch/>
                </p:blipFill>
                <p:spPr>
                  <a:xfrm>
                    <a:off x="1460364" y="1254973"/>
                    <a:ext cx="1371868" cy="893861"/>
                  </a:xfrm>
                  <a:prstGeom prst="rect">
                    <a:avLst/>
                  </a:prstGeom>
                </p:spPr>
              </p:pic>
              <p:pic>
                <p:nvPicPr>
                  <p:cNvPr id="138" name="Picture 137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883"/>
                  <a:stretch/>
                </p:blipFill>
                <p:spPr>
                  <a:xfrm>
                    <a:off x="1460364" y="2018034"/>
                    <a:ext cx="1371868" cy="875770"/>
                  </a:xfrm>
                  <a:prstGeom prst="rect">
                    <a:avLst/>
                  </a:prstGeom>
                </p:spPr>
              </p:pic>
              <p:pic>
                <p:nvPicPr>
                  <p:cNvPr id="139" name="Picture 138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2719"/>
                  <a:stretch/>
                </p:blipFill>
                <p:spPr>
                  <a:xfrm>
                    <a:off x="5451741" y="486378"/>
                    <a:ext cx="1421303" cy="930392"/>
                  </a:xfrm>
                  <a:prstGeom prst="rect">
                    <a:avLst/>
                  </a:prstGeom>
                </p:spPr>
              </p:pic>
              <p:pic>
                <p:nvPicPr>
                  <p:cNvPr id="140" name="Picture 139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407"/>
                  <a:stretch/>
                </p:blipFill>
                <p:spPr>
                  <a:xfrm>
                    <a:off x="5451741" y="1238465"/>
                    <a:ext cx="1421303" cy="912400"/>
                  </a:xfrm>
                  <a:prstGeom prst="rect">
                    <a:avLst/>
                  </a:prstGeom>
                </p:spPr>
              </p:pic>
              <p:pic>
                <p:nvPicPr>
                  <p:cNvPr id="141" name="Picture 140"/>
                  <p:cNvPicPr>
                    <a:picLocks noChangeAspect="1"/>
                  </p:cNvPicPr>
                  <p:nvPr/>
                </p:nvPicPr>
                <p:blipFill rotWithShape="1"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327"/>
                  <a:stretch/>
                </p:blipFill>
                <p:spPr>
                  <a:xfrm>
                    <a:off x="5451741" y="2001526"/>
                    <a:ext cx="1421303" cy="902592"/>
                  </a:xfrm>
                  <a:prstGeom prst="rect">
                    <a:avLst/>
                  </a:prstGeom>
                </p:spPr>
              </p:pic>
              <p:pic>
                <p:nvPicPr>
                  <p:cNvPr id="142" name="Picture 141"/>
                  <p:cNvPicPr>
                    <a:picLocks noChangeAspect="1"/>
                  </p:cNvPicPr>
                  <p:nvPr/>
                </p:nvPicPr>
                <p:blipFill rotWithShape="1"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334" b="1"/>
                  <a:stretch/>
                </p:blipFill>
                <p:spPr>
                  <a:xfrm>
                    <a:off x="4102297" y="486378"/>
                    <a:ext cx="1446432" cy="929320"/>
                  </a:xfrm>
                  <a:prstGeom prst="rect">
                    <a:avLst/>
                  </a:prstGeom>
                </p:spPr>
              </p:pic>
              <p:pic>
                <p:nvPicPr>
                  <p:cNvPr id="143" name="Picture 142"/>
                  <p:cNvPicPr>
                    <a:picLocks noChangeAspect="1"/>
                  </p:cNvPicPr>
                  <p:nvPr/>
                </p:nvPicPr>
                <p:blipFill rotWithShape="1"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025"/>
                  <a:stretch/>
                </p:blipFill>
                <p:spPr>
                  <a:xfrm>
                    <a:off x="4102297" y="1238465"/>
                    <a:ext cx="1446432" cy="921823"/>
                  </a:xfrm>
                  <a:prstGeom prst="rect">
                    <a:avLst/>
                  </a:prstGeom>
                </p:spPr>
              </p:pic>
              <p:pic>
                <p:nvPicPr>
                  <p:cNvPr id="144" name="Picture 143"/>
                  <p:cNvPicPr>
                    <a:picLocks noChangeAspect="1"/>
                  </p:cNvPicPr>
                  <p:nvPr/>
                </p:nvPicPr>
                <p:blipFill rotWithShape="1"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412"/>
                  <a:stretch/>
                </p:blipFill>
                <p:spPr>
                  <a:xfrm>
                    <a:off x="5451741" y="2756413"/>
                    <a:ext cx="1421303" cy="901682"/>
                  </a:xfrm>
                  <a:prstGeom prst="rect">
                    <a:avLst/>
                  </a:prstGeom>
                </p:spPr>
              </p:pic>
              <p:pic>
                <p:nvPicPr>
                  <p:cNvPr id="145" name="Picture 144"/>
                  <p:cNvPicPr>
                    <a:picLocks noChangeAspect="1"/>
                  </p:cNvPicPr>
                  <p:nvPr/>
                </p:nvPicPr>
                <p:blipFill rotWithShape="1"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166"/>
                  <a:stretch/>
                </p:blipFill>
                <p:spPr>
                  <a:xfrm>
                    <a:off x="1460364" y="2772920"/>
                    <a:ext cx="1371868" cy="883145"/>
                  </a:xfrm>
                  <a:prstGeom prst="rect">
                    <a:avLst/>
                  </a:prstGeom>
                </p:spPr>
              </p:pic>
              <p:pic>
                <p:nvPicPr>
                  <p:cNvPr id="146" name="Picture 145"/>
                  <p:cNvPicPr>
                    <a:picLocks noChangeAspect="1"/>
                  </p:cNvPicPr>
                  <p:nvPr/>
                </p:nvPicPr>
                <p:blipFill rotWithShape="1"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930" b="-1"/>
                  <a:stretch/>
                </p:blipFill>
                <p:spPr>
                  <a:xfrm>
                    <a:off x="4102297" y="2001526"/>
                    <a:ext cx="1446432" cy="912015"/>
                  </a:xfrm>
                  <a:prstGeom prst="rect">
                    <a:avLst/>
                  </a:prstGeom>
                </p:spPr>
              </p:pic>
              <p:pic>
                <p:nvPicPr>
                  <p:cNvPr id="147" name="Picture 146"/>
                  <p:cNvPicPr>
                    <a:picLocks noChangeAspect="1"/>
                  </p:cNvPicPr>
                  <p:nvPr/>
                </p:nvPicPr>
                <p:blipFill rotWithShape="1">
                  <a:blip r:embed="rId1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6013"/>
                  <a:stretch/>
                </p:blipFill>
                <p:spPr>
                  <a:xfrm>
                    <a:off x="4102297" y="2756413"/>
                    <a:ext cx="1446432" cy="911106"/>
                  </a:xfrm>
                  <a:prstGeom prst="rect">
                    <a:avLst/>
                  </a:prstGeom>
                </p:spPr>
              </p:pic>
              <p:pic>
                <p:nvPicPr>
                  <p:cNvPr id="148" name="Picture 147"/>
                  <p:cNvPicPr>
                    <a:picLocks noChangeAspect="1"/>
                  </p:cNvPicPr>
                  <p:nvPr/>
                </p:nvPicPr>
                <p:blipFill rotWithShape="1">
                  <a:blip r:embed="rId1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6675"/>
                  <a:stretch/>
                </p:blipFill>
                <p:spPr>
                  <a:xfrm>
                    <a:off x="4102297" y="3509756"/>
                    <a:ext cx="1446432" cy="903932"/>
                  </a:xfrm>
                  <a:prstGeom prst="rect">
                    <a:avLst/>
                  </a:prstGeom>
                </p:spPr>
              </p:pic>
              <p:pic>
                <p:nvPicPr>
                  <p:cNvPr id="149" name="Picture 148"/>
                  <p:cNvPicPr>
                    <a:picLocks noChangeAspect="1"/>
                  </p:cNvPicPr>
                  <p:nvPr/>
                </p:nvPicPr>
                <p:blipFill rotWithShape="1">
                  <a:blip r:embed="rId1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263"/>
                  <a:stretch/>
                </p:blipFill>
                <p:spPr>
                  <a:xfrm>
                    <a:off x="2752853" y="486378"/>
                    <a:ext cx="1416000" cy="899909"/>
                  </a:xfrm>
                  <a:prstGeom prst="rect">
                    <a:avLst/>
                  </a:prstGeom>
                </p:spPr>
              </p:pic>
              <p:pic>
                <p:nvPicPr>
                  <p:cNvPr id="150" name="Picture 149"/>
                  <p:cNvPicPr>
                    <a:picLocks noChangeAspect="1"/>
                  </p:cNvPicPr>
                  <p:nvPr/>
                </p:nvPicPr>
                <p:blipFill rotWithShape="1">
                  <a:blip r:embed="rId1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273"/>
                  <a:stretch/>
                </p:blipFill>
                <p:spPr>
                  <a:xfrm>
                    <a:off x="2752853" y="1238466"/>
                    <a:ext cx="1416000" cy="910411"/>
                  </a:xfrm>
                  <a:prstGeom prst="rect">
                    <a:avLst/>
                  </a:prstGeom>
                </p:spPr>
              </p:pic>
              <p:pic>
                <p:nvPicPr>
                  <p:cNvPr id="151" name="Picture 150"/>
                  <p:cNvPicPr>
                    <a:picLocks noChangeAspect="1"/>
                  </p:cNvPicPr>
                  <p:nvPr/>
                </p:nvPicPr>
                <p:blipFill rotWithShape="1">
                  <a:blip r:embed="rId1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197"/>
                  <a:stretch/>
                </p:blipFill>
                <p:spPr>
                  <a:xfrm>
                    <a:off x="2752853" y="2001526"/>
                    <a:ext cx="1416000" cy="900602"/>
                  </a:xfrm>
                  <a:prstGeom prst="rect">
                    <a:avLst/>
                  </a:prstGeom>
                </p:spPr>
              </p:pic>
              <p:pic>
                <p:nvPicPr>
                  <p:cNvPr id="152" name="Picture 151"/>
                  <p:cNvPicPr>
                    <a:picLocks noChangeAspect="1"/>
                  </p:cNvPicPr>
                  <p:nvPr/>
                </p:nvPicPr>
                <p:blipFill rotWithShape="1"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113"/>
                  <a:stretch/>
                </p:blipFill>
                <p:spPr>
                  <a:xfrm>
                    <a:off x="2752853" y="2756413"/>
                    <a:ext cx="1416000" cy="912119"/>
                  </a:xfrm>
                  <a:prstGeom prst="rect">
                    <a:avLst/>
                  </a:prstGeom>
                </p:spPr>
              </p:pic>
              <p:pic>
                <p:nvPicPr>
                  <p:cNvPr id="153" name="Picture 152"/>
                  <p:cNvPicPr>
                    <a:picLocks noChangeAspect="1"/>
                  </p:cNvPicPr>
                  <p:nvPr/>
                </p:nvPicPr>
                <p:blipFill rotWithShape="1"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958"/>
                  <a:stretch/>
                </p:blipFill>
                <p:spPr>
                  <a:xfrm>
                    <a:off x="2752853" y="3509758"/>
                    <a:ext cx="1416000" cy="892518"/>
                  </a:xfrm>
                  <a:prstGeom prst="rect">
                    <a:avLst/>
                  </a:prstGeom>
                </p:spPr>
              </p:pic>
              <p:pic>
                <p:nvPicPr>
                  <p:cNvPr id="154" name="Picture 153"/>
                  <p:cNvPicPr>
                    <a:picLocks noChangeAspect="1"/>
                  </p:cNvPicPr>
                  <p:nvPr/>
                </p:nvPicPr>
                <p:blipFill rotWithShape="1"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863"/>
                  <a:stretch/>
                </p:blipFill>
                <p:spPr>
                  <a:xfrm>
                    <a:off x="1460364" y="3526265"/>
                    <a:ext cx="1371868" cy="875967"/>
                  </a:xfrm>
                  <a:prstGeom prst="rect">
                    <a:avLst/>
                  </a:prstGeom>
                </p:spPr>
              </p:pic>
              <p:pic>
                <p:nvPicPr>
                  <p:cNvPr id="155" name="Picture 154"/>
                  <p:cNvPicPr>
                    <a:picLocks noChangeAspect="1"/>
                  </p:cNvPicPr>
                  <p:nvPr/>
                </p:nvPicPr>
                <p:blipFill rotWithShape="1">
                  <a:blip r:embed="rId2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6086"/>
                  <a:stretch/>
                </p:blipFill>
                <p:spPr>
                  <a:xfrm>
                    <a:off x="5451741" y="3509756"/>
                    <a:ext cx="1421303" cy="894508"/>
                  </a:xfrm>
                  <a:prstGeom prst="rect">
                    <a:avLst/>
                  </a:prstGeom>
                </p:spPr>
              </p:pic>
              <p:sp>
                <p:nvSpPr>
                  <p:cNvPr id="156" name="TextBox 69"/>
                  <p:cNvSpPr txBox="1"/>
                  <p:nvPr/>
                </p:nvSpPr>
                <p:spPr>
                  <a:xfrm>
                    <a:off x="1486213" y="92218"/>
                    <a:ext cx="4432822" cy="384750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b="1" kern="120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Times New Roman"/>
                        <a:cs typeface="Arial"/>
                      </a:rPr>
                      <a:t>a                     b                        c                      d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</p:grpSp>
            <p:grpSp>
              <p:nvGrpSpPr>
                <p:cNvPr id="130" name="Group 129"/>
                <p:cNvGrpSpPr/>
                <p:nvPr/>
              </p:nvGrpSpPr>
              <p:grpSpPr>
                <a:xfrm>
                  <a:off x="1315872" y="5029200"/>
                  <a:ext cx="4421750" cy="461665"/>
                  <a:chOff x="1315872" y="5029200"/>
                  <a:chExt cx="4421750" cy="461665"/>
                </a:xfrm>
              </p:grpSpPr>
              <p:cxnSp>
                <p:nvCxnSpPr>
                  <p:cNvPr id="131" name="Straight Connector 130"/>
                  <p:cNvCxnSpPr/>
                  <p:nvPr/>
                </p:nvCxnSpPr>
                <p:spPr>
                  <a:xfrm>
                    <a:off x="1377264" y="5078104"/>
                    <a:ext cx="1467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1315872" y="5029200"/>
                    <a:ext cx="442175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sz="1200" dirty="0" smtClean="0"/>
                      <a:t>5</a:t>
                    </a:r>
                    <a:r>
                      <a:rPr lang="en-US" sz="1200" dirty="0"/>
                      <a:t>°       </a:t>
                    </a:r>
                    <a:r>
                      <a:rPr lang="en-US" sz="1200" dirty="0" smtClean="0"/>
                      <a:t>                           5°                               0.5°                             0.5°       </a:t>
                    </a:r>
                    <a:endParaRPr lang="he-IL" sz="1200" dirty="0"/>
                  </a:p>
                  <a:p>
                    <a:endParaRPr lang="he-IL" sz="1200" dirty="0"/>
                  </a:p>
                </p:txBody>
              </p:sp>
              <p:cxnSp>
                <p:nvCxnSpPr>
                  <p:cNvPr id="133" name="Straight Connector 132"/>
                  <p:cNvCxnSpPr/>
                  <p:nvPr/>
                </p:nvCxnSpPr>
                <p:spPr>
                  <a:xfrm>
                    <a:off x="2672664" y="5078104"/>
                    <a:ext cx="1467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/>
                  <p:cNvCxnSpPr/>
                  <p:nvPr/>
                </p:nvCxnSpPr>
                <p:spPr>
                  <a:xfrm>
                    <a:off x="3968064" y="5078104"/>
                    <a:ext cx="1467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/>
                  <p:cNvCxnSpPr/>
                  <p:nvPr/>
                </p:nvCxnSpPr>
                <p:spPr>
                  <a:xfrm>
                    <a:off x="5257800" y="5078104"/>
                    <a:ext cx="1467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128" name="Picture 127"/>
              <p:cNvPicPr>
                <a:picLocks noChangeAspect="1"/>
              </p:cNvPicPr>
              <p:nvPr/>
            </p:nvPicPr>
            <p:blipFill rotWithShape="1"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340" t="16663" r="5693" b="20905"/>
              <a:stretch/>
            </p:blipFill>
            <p:spPr>
              <a:xfrm>
                <a:off x="5861444" y="3576144"/>
                <a:ext cx="468103" cy="1569197"/>
              </a:xfrm>
              <a:prstGeom prst="rect">
                <a:avLst/>
              </a:prstGeom>
            </p:spPr>
          </p:pic>
        </p:grpSp>
        <p:grpSp>
          <p:nvGrpSpPr>
            <p:cNvPr id="116" name="Group 115"/>
            <p:cNvGrpSpPr/>
            <p:nvPr/>
          </p:nvGrpSpPr>
          <p:grpSpPr>
            <a:xfrm>
              <a:off x="972312" y="1578254"/>
              <a:ext cx="1870895" cy="3374746"/>
              <a:chOff x="972312" y="1578254"/>
              <a:chExt cx="1870895" cy="3374746"/>
            </a:xfrm>
          </p:grpSpPr>
          <p:sp>
            <p:nvSpPr>
              <p:cNvPr id="117" name="Isosceles Triangle 116"/>
              <p:cNvSpPr/>
              <p:nvPr/>
            </p:nvSpPr>
            <p:spPr>
              <a:xfrm>
                <a:off x="2353281" y="4438652"/>
                <a:ext cx="489926" cy="485744"/>
              </a:xfrm>
              <a:prstGeom prst="triangl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Isosceles Triangle 117"/>
              <p:cNvSpPr/>
              <p:nvPr/>
            </p:nvSpPr>
            <p:spPr>
              <a:xfrm>
                <a:off x="1129318" y="4467256"/>
                <a:ext cx="489926" cy="485744"/>
              </a:xfrm>
              <a:prstGeom prst="triangl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242106" y="1578254"/>
                <a:ext cx="475488" cy="475488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2332552" y="3733799"/>
                <a:ext cx="486848" cy="45159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Parallelogram 120"/>
              <p:cNvSpPr/>
              <p:nvPr/>
            </p:nvSpPr>
            <p:spPr>
              <a:xfrm>
                <a:off x="2353579" y="2286000"/>
                <a:ext cx="465821" cy="504332"/>
              </a:xfrm>
              <a:prstGeom prst="parallelogram">
                <a:avLst>
                  <a:gd name="adj" fmla="val 46425"/>
                </a:avLst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2416517" y="2971800"/>
                <a:ext cx="326683" cy="533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Parallelogram 122"/>
              <p:cNvSpPr/>
              <p:nvPr/>
            </p:nvSpPr>
            <p:spPr>
              <a:xfrm>
                <a:off x="1219200" y="2286000"/>
                <a:ext cx="465821" cy="504332"/>
              </a:xfrm>
              <a:prstGeom prst="parallelogram">
                <a:avLst>
                  <a:gd name="adj" fmla="val 46425"/>
                </a:avLst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295400" y="2971800"/>
                <a:ext cx="326683" cy="533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1143000" y="3733800"/>
                <a:ext cx="486848" cy="45159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972312" y="1581912"/>
                <a:ext cx="475488" cy="475488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" name="TextBox 45"/>
          <p:cNvSpPr txBox="1"/>
          <p:nvPr/>
        </p:nvSpPr>
        <p:spPr>
          <a:xfrm>
            <a:off x="136233" y="0"/>
            <a:ext cx="1356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Gruber, Figure 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6531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76"/>
          <a:stretch/>
        </p:blipFill>
        <p:spPr>
          <a:xfrm>
            <a:off x="0" y="6392420"/>
            <a:ext cx="6858000" cy="196822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 rot="16200000">
            <a:off x="-455759" y="7072563"/>
            <a:ext cx="160916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Mean drift speed per pause </a:t>
            </a:r>
          </a:p>
          <a:p>
            <a:pPr algn="ctr"/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[deg/sec]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7" y="6098705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ea typeface="Times New Roman"/>
                <a:cs typeface="Arial"/>
              </a:rPr>
              <a:t>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1858" y="8090613"/>
            <a:ext cx="562654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Pause duration [sec]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56810" y="7736589"/>
            <a:ext cx="1600200" cy="486833"/>
          </a:xfrm>
        </p:spPr>
        <p:txBody>
          <a:bodyPr/>
          <a:lstStyle/>
          <a:p>
            <a:fld id="{E5E9ADB1-78C8-4457-9F96-8FFEAC79482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9958" y="2775050"/>
            <a:ext cx="5685183" cy="131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219386"/>
            <a:ext cx="6858000" cy="4022634"/>
            <a:chOff x="0" y="219386"/>
            <a:chExt cx="6858000" cy="402263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7232"/>
              <a:ext cx="6858000" cy="401478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 rot="16200000">
              <a:off x="-645697" y="2731213"/>
              <a:ext cx="197484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raction of pauses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-251340" y="897675"/>
              <a:ext cx="126233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Saccadic rate [#/sec]</a:t>
              </a:r>
            </a:p>
            <a:p>
              <a:pPr algn="ctr"/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TextBox 69"/>
            <p:cNvSpPr txBox="1"/>
            <p:nvPr/>
          </p:nvSpPr>
          <p:spPr>
            <a:xfrm>
              <a:off x="817" y="219386"/>
              <a:ext cx="270835" cy="32817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a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9" name="TextBox 69"/>
            <p:cNvSpPr txBox="1"/>
            <p:nvPr/>
          </p:nvSpPr>
          <p:spPr>
            <a:xfrm>
              <a:off x="817" y="1588681"/>
              <a:ext cx="27083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b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9958" y="3982163"/>
              <a:ext cx="56265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Mean drift speed per pause [deg/sec]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6" name="TextBox 69"/>
          <p:cNvSpPr txBox="1"/>
          <p:nvPr/>
        </p:nvSpPr>
        <p:spPr>
          <a:xfrm>
            <a:off x="817" y="4241839"/>
            <a:ext cx="2708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c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984836"/>
              </p:ext>
            </p:extLst>
          </p:nvPr>
        </p:nvGraphicFramePr>
        <p:xfrm>
          <a:off x="348823" y="4550877"/>
          <a:ext cx="2310765" cy="1064133"/>
        </p:xfrm>
        <a:graphic>
          <a:graphicData uri="http://schemas.openxmlformats.org/drawingml/2006/table">
            <a:tbl>
              <a:tblPr firstRow="1" firstCol="1" bandRow="1"/>
              <a:tblGrid>
                <a:gridCol w="3390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54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029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6324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Sp</a:t>
                      </a:r>
                      <a:r>
                        <a:rPr lang="en-US" sz="1400" i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Xp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Rs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NL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4.86+0.09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1.33±0.04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2.9±0.1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TL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5.81+0.05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1.40±0.04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3.7±0.2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NS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4.56+0.09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1.77±0.08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Times New Roman"/>
                          <a:ea typeface="Calibri"/>
                          <a:cs typeface="Arial"/>
                        </a:rPr>
                        <a:t>2.0±0.1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smtClean="0">
                          <a:solidFill>
                            <a:srgbClr val="FF00FF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5.60+0.03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1.63±0.08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3.0±0.1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36233" y="0"/>
            <a:ext cx="1356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Gruber, Figure 2</a:t>
            </a:r>
            <a:endParaRPr lang="en-US" sz="1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09528" y="4241839"/>
            <a:ext cx="3894926" cy="2049685"/>
            <a:chOff x="2809528" y="4241839"/>
            <a:chExt cx="3894926" cy="204968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68" b="48768"/>
            <a:stretch/>
          </p:blipFill>
          <p:spPr>
            <a:xfrm>
              <a:off x="3012812" y="4296577"/>
              <a:ext cx="3691642" cy="1883278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3217835" y="6045303"/>
              <a:ext cx="3218355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Time from pause onset [ms]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rot="5400000" flipV="1">
              <a:off x="2312208" y="5024261"/>
              <a:ext cx="151012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Drift instantaneous speed </a:t>
              </a:r>
            </a:p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 [deg/sec]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TextBox 69"/>
            <p:cNvSpPr txBox="1"/>
            <p:nvPr/>
          </p:nvSpPr>
          <p:spPr>
            <a:xfrm>
              <a:off x="2809528" y="4241839"/>
              <a:ext cx="15491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d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888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42" b="47034"/>
          <a:stretch/>
        </p:blipFill>
        <p:spPr>
          <a:xfrm>
            <a:off x="624329" y="5173169"/>
            <a:ext cx="2568885" cy="2173155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701006" y="680206"/>
            <a:ext cx="1718162" cy="4334550"/>
            <a:chOff x="6661240" y="371540"/>
            <a:chExt cx="1718162" cy="433455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71540"/>
              <a:ext cx="1718160" cy="1005839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1203718"/>
              <a:ext cx="1718160" cy="100584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2033650"/>
              <a:ext cx="1718160" cy="1005840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0" y="2857390"/>
              <a:ext cx="1718162" cy="1005840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688445"/>
              <a:ext cx="1718160" cy="1005840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2035896"/>
              <a:ext cx="1718160" cy="1005839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2868074"/>
              <a:ext cx="1718160" cy="1005840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700251"/>
              <a:ext cx="1718160" cy="1005839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4759286" y="680206"/>
            <a:ext cx="1718162" cy="4334551"/>
            <a:chOff x="6661240" y="371540"/>
            <a:chExt cx="1718162" cy="4334551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71540"/>
              <a:ext cx="1718160" cy="1005840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0" y="1203718"/>
              <a:ext cx="1718162" cy="1005840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2033650"/>
              <a:ext cx="1718160" cy="1005840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0" y="2857390"/>
              <a:ext cx="1718162" cy="1005840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688445"/>
              <a:ext cx="1718160" cy="1005840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2035896"/>
              <a:ext cx="1718160" cy="1005840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0" y="2868074"/>
              <a:ext cx="1718162" cy="1005840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700251"/>
              <a:ext cx="1718160" cy="1005840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14900" y="8645262"/>
            <a:ext cx="1600200" cy="486833"/>
          </a:xfrm>
        </p:spPr>
        <p:txBody>
          <a:bodyPr/>
          <a:lstStyle/>
          <a:p>
            <a:fld id="{E5E9ADB1-78C8-4457-9F96-8FFEAC79482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8" name="TextBox 69"/>
          <p:cNvSpPr txBox="1"/>
          <p:nvPr/>
        </p:nvSpPr>
        <p:spPr>
          <a:xfrm>
            <a:off x="421637" y="283800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a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grpSp>
        <p:nvGrpSpPr>
          <p:cNvPr id="64" name="Group 63"/>
          <p:cNvGrpSpPr>
            <a:grpSpLocks noChangeAspect="1"/>
          </p:cNvGrpSpPr>
          <p:nvPr/>
        </p:nvGrpSpPr>
        <p:grpSpPr>
          <a:xfrm>
            <a:off x="1459693" y="500413"/>
            <a:ext cx="3406721" cy="4691832"/>
            <a:chOff x="1142999" y="249743"/>
            <a:chExt cx="3299461" cy="4703257"/>
          </a:xfrm>
        </p:grpSpPr>
        <p:pic>
          <p:nvPicPr>
            <p:cNvPr id="65" name="Picture 64"/>
            <p:cNvPicPr preferRelativeResize="0"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3581400"/>
              <a:ext cx="1828800" cy="1371600"/>
            </a:xfrm>
            <a:prstGeom prst="rect">
              <a:avLst/>
            </a:prstGeom>
          </p:spPr>
        </p:pic>
        <p:pic>
          <p:nvPicPr>
            <p:cNvPr id="66" name="Picture 65"/>
            <p:cNvPicPr preferRelativeResize="0"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978"/>
            <a:stretch/>
          </p:blipFill>
          <p:spPr>
            <a:xfrm>
              <a:off x="1143000" y="2774913"/>
              <a:ext cx="1828800" cy="1111287"/>
            </a:xfrm>
            <a:prstGeom prst="rect">
              <a:avLst/>
            </a:prstGeom>
          </p:spPr>
        </p:pic>
        <p:pic>
          <p:nvPicPr>
            <p:cNvPr id="67" name="Picture 66"/>
            <p:cNvPicPr preferRelativeResize="0"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043"/>
            <a:stretch/>
          </p:blipFill>
          <p:spPr>
            <a:xfrm>
              <a:off x="1143000" y="1945076"/>
              <a:ext cx="1828800" cy="1110406"/>
            </a:xfrm>
            <a:prstGeom prst="rect">
              <a:avLst/>
            </a:prstGeom>
          </p:spPr>
        </p:pic>
        <p:pic>
          <p:nvPicPr>
            <p:cNvPr id="68" name="Picture 67"/>
            <p:cNvPicPr preferRelativeResize="0"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492"/>
            <a:stretch/>
          </p:blipFill>
          <p:spPr>
            <a:xfrm>
              <a:off x="1143000" y="1098516"/>
              <a:ext cx="1828800" cy="1104239"/>
            </a:xfrm>
            <a:prstGeom prst="rect">
              <a:avLst/>
            </a:prstGeom>
          </p:spPr>
        </p:pic>
        <p:pic>
          <p:nvPicPr>
            <p:cNvPr id="69" name="Picture 68"/>
            <p:cNvPicPr preferRelativeResize="0"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872"/>
            <a:stretch/>
          </p:blipFill>
          <p:spPr>
            <a:xfrm>
              <a:off x="1142999" y="249743"/>
              <a:ext cx="1822038" cy="1108645"/>
            </a:xfrm>
            <a:prstGeom prst="rect">
              <a:avLst/>
            </a:prstGeom>
          </p:spPr>
        </p:pic>
        <p:pic>
          <p:nvPicPr>
            <p:cNvPr id="70" name="Picture 69"/>
            <p:cNvPicPr preferRelativeResize="0">
              <a:picLocks noChangeAspect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/>
            <a:stretch/>
          </p:blipFill>
          <p:spPr>
            <a:xfrm>
              <a:off x="2819400" y="3581400"/>
              <a:ext cx="1623060" cy="1371600"/>
            </a:xfrm>
            <a:prstGeom prst="rect">
              <a:avLst/>
            </a:prstGeom>
          </p:spPr>
        </p:pic>
        <p:pic>
          <p:nvPicPr>
            <p:cNvPr id="71" name="Picture 70"/>
            <p:cNvPicPr preferRelativeResize="0"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8978"/>
            <a:stretch/>
          </p:blipFill>
          <p:spPr>
            <a:xfrm>
              <a:off x="2819400" y="2774913"/>
              <a:ext cx="1623060" cy="1111287"/>
            </a:xfrm>
            <a:prstGeom prst="rect">
              <a:avLst/>
            </a:prstGeom>
          </p:spPr>
        </p:pic>
        <p:pic>
          <p:nvPicPr>
            <p:cNvPr id="72" name="Picture 71"/>
            <p:cNvPicPr preferRelativeResize="0"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9043"/>
            <a:stretch/>
          </p:blipFill>
          <p:spPr>
            <a:xfrm>
              <a:off x="2819400" y="1945076"/>
              <a:ext cx="1623060" cy="1110406"/>
            </a:xfrm>
            <a:prstGeom prst="rect">
              <a:avLst/>
            </a:prstGeom>
          </p:spPr>
        </p:pic>
        <p:pic>
          <p:nvPicPr>
            <p:cNvPr id="73" name="Picture 72"/>
            <p:cNvPicPr preferRelativeResize="0"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9492"/>
            <a:stretch/>
          </p:blipFill>
          <p:spPr>
            <a:xfrm>
              <a:off x="2819400" y="1098516"/>
              <a:ext cx="1623060" cy="1104239"/>
            </a:xfrm>
            <a:prstGeom prst="rect">
              <a:avLst/>
            </a:prstGeom>
          </p:spPr>
        </p:pic>
        <p:pic>
          <p:nvPicPr>
            <p:cNvPr id="74" name="Picture 73"/>
            <p:cNvPicPr preferRelativeResize="0">
              <a:picLocks noChangeAspect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93" b="19867"/>
            <a:stretch/>
          </p:blipFill>
          <p:spPr>
            <a:xfrm>
              <a:off x="2838717" y="250998"/>
              <a:ext cx="1603743" cy="1087784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2137682" y="4860684"/>
            <a:ext cx="431203" cy="328425"/>
            <a:chOff x="2519844" y="5130998"/>
            <a:chExt cx="395443" cy="311737"/>
          </a:xfrm>
        </p:grpSpPr>
        <p:sp>
          <p:nvSpPr>
            <p:cNvPr id="2" name="Rectangle 1"/>
            <p:cNvSpPr/>
            <p:nvPr/>
          </p:nvSpPr>
          <p:spPr>
            <a:xfrm>
              <a:off x="2519844" y="5130998"/>
              <a:ext cx="395443" cy="3117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5° 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2590800" y="5181600"/>
              <a:ext cx="1467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694494" y="4863820"/>
            <a:ext cx="431203" cy="328425"/>
            <a:chOff x="2519844" y="5130998"/>
            <a:chExt cx="395443" cy="311737"/>
          </a:xfrm>
        </p:grpSpPr>
        <p:sp>
          <p:nvSpPr>
            <p:cNvPr id="38" name="Rectangle 37"/>
            <p:cNvSpPr/>
            <p:nvPr/>
          </p:nvSpPr>
          <p:spPr>
            <a:xfrm>
              <a:off x="2519844" y="5130998"/>
              <a:ext cx="395443" cy="3117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5° 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2590800" y="5181600"/>
              <a:ext cx="1467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69"/>
          <p:cNvSpPr txBox="1"/>
          <p:nvPr/>
        </p:nvSpPr>
        <p:spPr>
          <a:xfrm>
            <a:off x="488912" y="5070564"/>
            <a:ext cx="2708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6233" y="0"/>
            <a:ext cx="1356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Gruber, Figure 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6466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36233" y="0"/>
            <a:ext cx="1356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Gruber, Figure 4</a:t>
            </a:r>
            <a:endParaRPr lang="en-US" sz="1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11749" y="991436"/>
            <a:ext cx="5811084" cy="4750673"/>
            <a:chOff x="611749" y="991436"/>
            <a:chExt cx="5811084" cy="4750673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99"/>
            <a:stretch/>
          </p:blipFill>
          <p:spPr>
            <a:xfrm>
              <a:off x="892365" y="991436"/>
              <a:ext cx="5530468" cy="4750673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 rot="16200000">
              <a:off x="-237176" y="3134466"/>
              <a:ext cx="197484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raction of pauses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TextBox 69"/>
            <p:cNvSpPr txBox="1"/>
            <p:nvPr/>
          </p:nvSpPr>
          <p:spPr>
            <a:xfrm>
              <a:off x="3186469" y="1101984"/>
              <a:ext cx="27083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b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3" name="TextBox 69"/>
            <p:cNvSpPr txBox="1"/>
            <p:nvPr/>
          </p:nvSpPr>
          <p:spPr>
            <a:xfrm>
              <a:off x="961921" y="1101984"/>
              <a:ext cx="27083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a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4" name="TextBox 69"/>
            <p:cNvSpPr txBox="1"/>
            <p:nvPr/>
          </p:nvSpPr>
          <p:spPr>
            <a:xfrm>
              <a:off x="961921" y="3182106"/>
              <a:ext cx="27083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c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5" name="TextBox 69"/>
            <p:cNvSpPr txBox="1"/>
            <p:nvPr/>
          </p:nvSpPr>
          <p:spPr>
            <a:xfrm>
              <a:off x="3186469" y="3182106"/>
              <a:ext cx="27083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d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376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657600"/>
            <a:ext cx="6172200" cy="1524000"/>
          </a:xfrm>
        </p:spPr>
        <p:txBody>
          <a:bodyPr/>
          <a:lstStyle/>
          <a:p>
            <a:r>
              <a:rPr lang="en-US" dirty="0" smtClean="0"/>
              <a:t>sup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3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93644"/>
              </p:ext>
            </p:extLst>
          </p:nvPr>
        </p:nvGraphicFramePr>
        <p:xfrm>
          <a:off x="457200" y="1838324"/>
          <a:ext cx="6045957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256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1886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616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3213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4585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7885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Natura</a:t>
                      </a:r>
                      <a:r>
                        <a:rPr lang="en-US" sz="12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</a:p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Large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Tunneled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 trials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Tunneled 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3-seconds</a:t>
                      </a:r>
                      <a:endParaRPr lang="en-US" sz="1200" b="1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Natura</a:t>
                      </a:r>
                      <a:r>
                        <a:rPr lang="en-US" sz="12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Small</a:t>
                      </a:r>
                    </a:p>
                    <a:p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Tunneled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 trials</a:t>
                      </a:r>
                    </a:p>
                    <a:p>
                      <a:endParaRPr lang="en-US" sz="1200" b="1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Tunneled 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3-seconds</a:t>
                      </a:r>
                      <a:endParaRPr lang="en-US" sz="1200" b="1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Saccadic rate [#/sec]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2.9±0.1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3.7±0.2</a:t>
                      </a:r>
                    </a:p>
                    <a:p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3.8</a:t>
                      </a: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2.0±0.1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3.0±0.1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3.8</a:t>
                      </a: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Drift speed</a:t>
                      </a:r>
                    </a:p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[deg/sec]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4.9±0.1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5.8±0.1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5.3</a:t>
                      </a: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4.6±0.1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5.6±0.1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6.7</a:t>
                      </a: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Drift speed variance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4.5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0.6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7.3</a:t>
                      </a: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7.8</a:t>
                      </a: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2.5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0.2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6.2</a:t>
                      </a: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5.6</a:t>
                      </a: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6233" y="0"/>
            <a:ext cx="2400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Gruber, Extended Data Table 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8115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074260"/>
            <a:ext cx="6858000" cy="3465324"/>
            <a:chOff x="0" y="1074260"/>
            <a:chExt cx="6858000" cy="346532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74260"/>
              <a:ext cx="6858000" cy="346532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327400" y="2120900"/>
              <a:ext cx="165288" cy="132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36233" y="0"/>
            <a:ext cx="2466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Gruber, Extended Data Figure 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6680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13"/>
          <a:stretch/>
        </p:blipFill>
        <p:spPr>
          <a:xfrm>
            <a:off x="0" y="1192962"/>
            <a:ext cx="6858000" cy="2026822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6"/>
          <a:stretch/>
        </p:blipFill>
        <p:spPr>
          <a:xfrm>
            <a:off x="370355" y="3333750"/>
            <a:ext cx="6144745" cy="566624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extBox 69"/>
          <p:cNvSpPr txBox="1"/>
          <p:nvPr/>
        </p:nvSpPr>
        <p:spPr>
          <a:xfrm>
            <a:off x="254544" y="1135486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a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10" name="TextBox 69"/>
          <p:cNvSpPr txBox="1"/>
          <p:nvPr/>
        </p:nvSpPr>
        <p:spPr>
          <a:xfrm>
            <a:off x="254544" y="3336040"/>
            <a:ext cx="2161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e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08245" y="4830707"/>
            <a:ext cx="5632941" cy="4050719"/>
            <a:chOff x="808245" y="4830707"/>
            <a:chExt cx="5632941" cy="4050719"/>
          </a:xfrm>
        </p:grpSpPr>
        <p:sp>
          <p:nvSpPr>
            <p:cNvPr id="11" name="TextBox 10"/>
            <p:cNvSpPr txBox="1"/>
            <p:nvPr/>
          </p:nvSpPr>
          <p:spPr>
            <a:xfrm>
              <a:off x="808245" y="8635205"/>
              <a:ext cx="536119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Time from pause onset [ms]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60645" y="6639311"/>
              <a:ext cx="536119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79994" y="4830707"/>
              <a:ext cx="536119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4" name="TextBox 69"/>
          <p:cNvSpPr txBox="1"/>
          <p:nvPr/>
        </p:nvSpPr>
        <p:spPr>
          <a:xfrm>
            <a:off x="3446620" y="1135486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c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18" name="TextBox 69"/>
          <p:cNvSpPr txBox="1"/>
          <p:nvPr/>
        </p:nvSpPr>
        <p:spPr>
          <a:xfrm>
            <a:off x="254544" y="5267735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f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19" name="TextBox 69"/>
          <p:cNvSpPr txBox="1"/>
          <p:nvPr/>
        </p:nvSpPr>
        <p:spPr>
          <a:xfrm>
            <a:off x="254544" y="7063496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g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20" name="TextBox 69"/>
          <p:cNvSpPr txBox="1"/>
          <p:nvPr/>
        </p:nvSpPr>
        <p:spPr>
          <a:xfrm>
            <a:off x="1937639" y="1135486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b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21" name="TextBox 69"/>
          <p:cNvSpPr txBox="1"/>
          <p:nvPr/>
        </p:nvSpPr>
        <p:spPr>
          <a:xfrm>
            <a:off x="4789472" y="1135486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d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6233" y="0"/>
            <a:ext cx="2466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Gruber, Extended Data </a:t>
            </a:r>
            <a:r>
              <a:rPr lang="en-US" sz="1400" smtClean="0"/>
              <a:t>Figure 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4460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213118</TotalTime>
  <Words>233</Words>
  <Application>Microsoft Office PowerPoint</Application>
  <PresentationFormat>On-screen Show (4:3)</PresentationFormat>
  <Paragraphs>118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sup</vt:lpstr>
      <vt:lpstr>PowerPoint Presentation</vt:lpstr>
      <vt:lpstr>PowerPoint Presentation</vt:lpstr>
      <vt:lpstr>PowerPoint Presentation</vt:lpstr>
    </vt:vector>
  </TitlesOfParts>
  <Company>Weizmann Institute of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lirongr</dc:creator>
  <cp:lastModifiedBy>ehud</cp:lastModifiedBy>
  <cp:revision>536</cp:revision>
  <dcterms:created xsi:type="dcterms:W3CDTF">2016-02-03T12:53:11Z</dcterms:created>
  <dcterms:modified xsi:type="dcterms:W3CDTF">2018-05-05T18:57:53Z</dcterms:modified>
</cp:coreProperties>
</file>