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D204-5316-44B8-B68E-BBCE7A7434C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18A8-42F9-452C-B3E1-04F7BEFC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he-IL" dirty="0" err="1" smtClean="0"/>
              <a:t>orrelation</a:t>
            </a:r>
            <a:r>
              <a:rPr lang="he-IL" dirty="0" smtClean="0"/>
              <a:t> </a:t>
            </a:r>
            <a:r>
              <a:rPr lang="he-IL" dirty="0" err="1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he-IL" dirty="0" err="1" smtClean="0"/>
              <a:t>ull</a:t>
            </a:r>
            <a:r>
              <a:rPr lang="he-IL" dirty="0" smtClean="0"/>
              <a:t> </a:t>
            </a:r>
            <a:r>
              <a:rPr lang="he-IL" dirty="0" err="1" smtClean="0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 correlation between drifts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smtClean="0"/>
              <a:t>trial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each condition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9" y="1874837"/>
            <a:ext cx="773118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 correlation </a:t>
            </a:r>
            <a:r>
              <a:rPr lang="en-US" dirty="0" smtClean="0"/>
              <a:t>between drifts</a:t>
            </a:r>
            <a:br>
              <a:rPr lang="en-US" dirty="0" smtClean="0"/>
            </a:br>
            <a:r>
              <a:rPr lang="en-US" dirty="0" smtClean="0"/>
              <a:t>per trial</a:t>
            </a:r>
            <a:br>
              <a:rPr lang="en-US" dirty="0" smtClean="0"/>
            </a:br>
            <a:r>
              <a:rPr lang="en-US" dirty="0" smtClean="0"/>
              <a:t>in each condition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9" y="1874838"/>
            <a:ext cx="7731182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 correlation </a:t>
            </a:r>
            <a:r>
              <a:rPr lang="en-US" dirty="0" smtClean="0"/>
              <a:t>“inside”</a:t>
            </a:r>
            <a:br>
              <a:rPr lang="en-US" dirty="0" smtClean="0"/>
            </a:br>
            <a:r>
              <a:rPr lang="en-US" dirty="0" smtClean="0"/>
              <a:t>per drift</a:t>
            </a:r>
            <a:br>
              <a:rPr lang="en-US" dirty="0" smtClean="0"/>
            </a:br>
            <a:r>
              <a:rPr lang="en-US" dirty="0" smtClean="0"/>
              <a:t>in each condition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8763000" cy="5130007"/>
          </a:xfrm>
        </p:spPr>
      </p:pic>
    </p:spTree>
    <p:extLst>
      <p:ext uri="{BB962C8B-B14F-4D97-AF65-F5344CB8AC3E}">
        <p14:creationId xmlns:p14="http://schemas.microsoft.com/office/powerpoint/2010/main" val="11071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- </a:t>
            </a:r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9" y="1600200"/>
            <a:ext cx="7731182" cy="4525963"/>
          </a:xfrm>
        </p:spPr>
      </p:pic>
    </p:spTree>
    <p:extLst>
      <p:ext uri="{BB962C8B-B14F-4D97-AF65-F5344CB8AC3E}">
        <p14:creationId xmlns:p14="http://schemas.microsoft.com/office/powerpoint/2010/main" val="32266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 correlation </a:t>
            </a:r>
            <a:r>
              <a:rPr lang="en-US" dirty="0" smtClean="0"/>
              <a:t>“inside”</a:t>
            </a:r>
            <a:br>
              <a:rPr lang="en-US" dirty="0" smtClean="0"/>
            </a:br>
            <a:r>
              <a:rPr lang="en-US" dirty="0" smtClean="0"/>
              <a:t>per drift</a:t>
            </a:r>
            <a:br>
              <a:rPr lang="en-US" dirty="0" smtClean="0"/>
            </a:br>
            <a:r>
              <a:rPr lang="en-US" dirty="0" smtClean="0"/>
              <a:t>in each condition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8686800" cy="5085398"/>
          </a:xfrm>
        </p:spPr>
      </p:pic>
    </p:spTree>
    <p:extLst>
      <p:ext uri="{BB962C8B-B14F-4D97-AF65-F5344CB8AC3E}">
        <p14:creationId xmlns:p14="http://schemas.microsoft.com/office/powerpoint/2010/main" val="328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-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9" y="1600200"/>
            <a:ext cx="7731182" cy="4525963"/>
          </a:xfrm>
        </p:spPr>
      </p:pic>
    </p:spTree>
    <p:extLst>
      <p:ext uri="{BB962C8B-B14F-4D97-AF65-F5344CB8AC3E}">
        <p14:creationId xmlns:p14="http://schemas.microsoft.com/office/powerpoint/2010/main" val="34402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Cross-correlation “inside”</a:t>
            </a:r>
            <a:br>
              <a:rPr lang="en-US" dirty="0" smtClean="0"/>
            </a:br>
            <a:r>
              <a:rPr lang="en-US" dirty="0" smtClean="0"/>
              <a:t>per drift</a:t>
            </a:r>
            <a:br>
              <a:rPr lang="en-US" dirty="0" smtClean="0"/>
            </a:br>
            <a:r>
              <a:rPr lang="en-US" dirty="0" smtClean="0"/>
              <a:t>in each condition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720967" cy="5105400"/>
          </a:xfrm>
        </p:spPr>
      </p:pic>
    </p:spTree>
    <p:extLst>
      <p:ext uri="{BB962C8B-B14F-4D97-AF65-F5344CB8AC3E}">
        <p14:creationId xmlns:p14="http://schemas.microsoft.com/office/powerpoint/2010/main" val="39794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Correlation analysis</vt:lpstr>
      <vt:lpstr>Auto correlation between drifts per trial in each condition</vt:lpstr>
      <vt:lpstr>Auto correlation between drifts per trial in each condition</vt:lpstr>
      <vt:lpstr>Auto correlation “inside” per drift in each condition </vt:lpstr>
      <vt:lpstr>Same - concat</vt:lpstr>
      <vt:lpstr>Auto correlation “inside” per drift in each condition </vt:lpstr>
      <vt:lpstr>Same - concat</vt:lpstr>
      <vt:lpstr>Cross-correlation “inside” per drift in each condition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analysis</dc:title>
  <dc:creator>bnapp</dc:creator>
  <cp:lastModifiedBy>bnapp</cp:lastModifiedBy>
  <cp:revision>1</cp:revision>
  <dcterms:created xsi:type="dcterms:W3CDTF">2017-10-08T10:51:25Z</dcterms:created>
  <dcterms:modified xsi:type="dcterms:W3CDTF">2017-10-08T10:52:32Z</dcterms:modified>
</cp:coreProperties>
</file>