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8D26-18C6-4736-8FB9-7A2BA6F33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E42D5-0700-4A68-A4C9-8E5172FD4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8A6CD-EFD4-4A55-A73D-226D8040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102D-8AEE-4CD6-A71C-10CC41D2913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F81DE-9FCC-4896-901D-93814794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2343C-B741-47B4-987F-369813DF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D65F-D942-4519-BDD4-C3E116442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4859-A959-4BDE-823E-BC0C0380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E262D-12F1-49B6-B428-654EA7F80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03E3A-92BE-4AF3-89FC-279AD78E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102D-8AEE-4CD6-A71C-10CC41D2913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1AC63-BA84-43F4-A638-0F970F951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16107-7007-4CC3-A2E1-6D12E9E2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D65F-D942-4519-BDD4-C3E116442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0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7B9F28-0DE5-46D2-8725-FF1A33FD5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68F06-6AE7-40E0-B470-735D75B70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419F7-CD2A-42AB-92FB-0901FD88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102D-8AEE-4CD6-A71C-10CC41D2913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C6303-1D27-447A-9DDD-36C49713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57C7-BD16-4B48-B328-13FE63F3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D65F-D942-4519-BDD4-C3E116442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3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830A-ED7C-4C3A-9129-ADA8A487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10944-4DC8-45A2-B24F-57E3EC855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FE2FD-6D77-433A-83F3-B29DD9F9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102D-8AEE-4CD6-A71C-10CC41D2913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D4B0B-B55C-4082-A128-E71E43AC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A413A-2C41-470E-8F2D-005FFD16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D65F-D942-4519-BDD4-C3E116442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6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EB3B-0179-4E90-B8B0-1BA6BD4A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61362-6C37-4F53-AA32-A5C4C9E95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407A0-EF20-4449-B17E-6CDA599E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102D-8AEE-4CD6-A71C-10CC41D2913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6D5C6-74DA-4AB4-B70E-8CD73A62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A6A26-51CF-445E-9026-CADDC795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D65F-D942-4519-BDD4-C3E116442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9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48D1-5301-408A-AD57-7BFA6F9C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9ABB7-A4AD-4E68-832D-9E7CC9453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C3325-8BCD-4CC0-BD0A-C2D2F98B5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676B1-9519-4A53-A638-D70FAB56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102D-8AEE-4CD6-A71C-10CC41D2913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BF9B4-E2E3-41CD-B2CE-113A0F78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44822-A324-4F30-A45E-94E4EFAC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D65F-D942-4519-BDD4-C3E116442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5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45B5-76EB-4D26-B7D6-85F3AE2B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5F9C8-7E05-40A0-A4C3-F467B6C94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B2608-AB75-4FE5-9153-C32B7E112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9CDAF-11B8-4229-A354-1038D98EB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E67C3-9836-4093-9731-2FA7FAB52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4DB35-15F4-4F44-8217-829701AE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102D-8AEE-4CD6-A71C-10CC41D2913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7800BB-12BE-43A6-AAC4-454A1238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0EDEA5-5090-47D5-95CE-06DA12CE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D65F-D942-4519-BDD4-C3E116442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4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BCA4-35F5-40BC-A461-4F7C4B63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46567-1CAE-48E3-9240-CBC90DD93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102D-8AEE-4CD6-A71C-10CC41D2913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E3F8E-A42C-42A1-9098-7A1C6C14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F1970-3AA5-44F8-801E-D6ED0724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D65F-D942-4519-BDD4-C3E116442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1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584D8-942C-4A63-A4AA-1F2A524A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102D-8AEE-4CD6-A71C-10CC41D2913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7EA32-1D14-4991-97F6-7883B360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04996-8872-4D5C-A40E-F659DA6E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D65F-D942-4519-BDD4-C3E116442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5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C187-A40D-4A25-940A-4D495565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E7BA1-6B7A-4CD4-A7F2-5180CEA3A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76E8B-C7AF-4AFB-BC14-9BDE27AE8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0D31C-917A-4038-B3A2-F69BF624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102D-8AEE-4CD6-A71C-10CC41D2913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A39EA-26B6-4ED8-91D3-56AFEA63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03903-A347-4B4F-98AB-1270F5EB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D65F-D942-4519-BDD4-C3E116442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BE4E-1311-4B5F-9B0F-C340B08B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15206-EBF1-417C-A807-9154A1E06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D117C-DF70-4E94-8A28-99233796B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8B3AD-5257-4B79-B28F-F7E60F9D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102D-8AEE-4CD6-A71C-10CC41D2913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24BAB-D286-4751-8A2F-1E65570B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DF2BF-507F-4683-A91B-39AF22F4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D65F-D942-4519-BDD4-C3E116442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3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473C7-6172-47CF-ABB2-011FB6B8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74771-2A92-4A96-9832-AD9E6FF4A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F6219-A817-43AB-B915-2C9A665DF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A102D-8AEE-4CD6-A71C-10CC41D29137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AA1FE-B31B-4E41-94CE-FCA4F0AEA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4A412-D7ED-491B-BAD8-43BB589C3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6D65F-D942-4519-BDD4-C3E116442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4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043B3F-62C7-4D96-8F0A-6E216AA30AB6}"/>
              </a:ext>
            </a:extLst>
          </p:cNvPr>
          <p:cNvSpPr txBox="1"/>
          <p:nvPr/>
        </p:nvSpPr>
        <p:spPr>
          <a:xfrm>
            <a:off x="5055312" y="1500498"/>
            <a:ext cx="6344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86B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Building Lightweight Websites using </a:t>
            </a:r>
            <a:r>
              <a:rPr lang="en-US" sz="5400" dirty="0"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TypeScript</a:t>
            </a:r>
            <a:r>
              <a:rPr lang="en-US" sz="5400" dirty="0">
                <a:solidFill>
                  <a:srgbClr val="0086B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5400" dirty="0"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NPM</a:t>
            </a:r>
            <a:r>
              <a:rPr lang="en-US" sz="5400" dirty="0">
                <a:solidFill>
                  <a:srgbClr val="0086B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sz="5400" dirty="0"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Webpack</a:t>
            </a:r>
          </a:p>
        </p:txBody>
      </p:sp>
      <p:pic>
        <p:nvPicPr>
          <p:cNvPr id="1028" name="Picture 4" descr="Image result for asp.net core">
            <a:extLst>
              <a:ext uri="{FF2B5EF4-FFF2-40B4-BE49-F238E27FC236}">
                <a16:creationId xmlns:a16="http://schemas.microsoft.com/office/drawing/2014/main" id="{05C68CF0-3967-4082-84A2-40C7E07DB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05" y="1128766"/>
            <a:ext cx="2664135" cy="162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ypeScript">
            <a:extLst>
              <a:ext uri="{FF2B5EF4-FFF2-40B4-BE49-F238E27FC236}">
                <a16:creationId xmlns:a16="http://schemas.microsoft.com/office/drawing/2014/main" id="{CD9DC4F0-F87F-46A4-89C5-A5346F8F6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26" y="3126551"/>
            <a:ext cx="969559" cy="96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PM">
            <a:extLst>
              <a:ext uri="{FF2B5EF4-FFF2-40B4-BE49-F238E27FC236}">
                <a16:creationId xmlns:a16="http://schemas.microsoft.com/office/drawing/2014/main" id="{68A8DB3E-1437-4648-9CDC-3E99A9490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09" y="3126551"/>
            <a:ext cx="2255871" cy="87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Webpack">
            <a:extLst>
              <a:ext uri="{FF2B5EF4-FFF2-40B4-BE49-F238E27FC236}">
                <a16:creationId xmlns:a16="http://schemas.microsoft.com/office/drawing/2014/main" id="{9D9B4F72-616F-4AD3-A7F0-A37B2372E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20" y="4471072"/>
            <a:ext cx="2378146" cy="12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41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Chua</dc:creator>
  <cp:lastModifiedBy>Allan Chua</cp:lastModifiedBy>
  <cp:revision>5</cp:revision>
  <dcterms:created xsi:type="dcterms:W3CDTF">2018-02-24T15:28:55Z</dcterms:created>
  <dcterms:modified xsi:type="dcterms:W3CDTF">2018-02-24T17:33:03Z</dcterms:modified>
</cp:coreProperties>
</file>