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A00"/>
    <a:srgbClr val="0086B8"/>
    <a:srgbClr val="F25022"/>
    <a:srgbClr val="329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F713-25F4-4DB3-AA18-1900DCEA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753BF-0B5D-48E1-B6B4-CC0F197F8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E366-0575-4546-AE4C-221BCB00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A59E-DDAC-4EAD-ADD2-9E0E3BE3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0567-92F3-44D2-BC0D-709C7CC8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FAF7-7EC3-450D-A0A2-CE6FE475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2D9E5-DB22-4ED7-B956-4A3D9FC15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BCBA-4F8A-4975-A3EE-48B4B388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F9AC-A558-438A-A8D2-DD2424FD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A6DE-F1E7-412C-B2CD-917E9F0E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B0BF8-E9EF-4E2C-BB8B-2DF5403DA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0E256-8334-4F9E-99C1-C83955FB4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BB64-D236-485C-9282-876D541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4C68-0FC4-4AE9-97B6-1376EBC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F7EE-9B4A-4652-8558-9CAC5F0D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FD86-14D7-4482-BC44-36929837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0DFE6-05F1-4D83-ABF1-5FA1771F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6218-4B17-4094-B896-F12086F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825A-3792-426B-914F-52A0F72C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26F88-EB66-4B70-8B6F-57BD899E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BA3A-EFE4-429A-8161-3B04230A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683F-96D1-4502-8F7E-5F74F29D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B62F-2D1B-4A2A-8447-7EF69220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13BB-91E5-4492-9549-696BB401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F4A6-1029-4E79-B761-91317D41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57B1-E7C2-4A05-BD94-AF0A359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562E-937F-4482-8123-CF6366C4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01038-7BEC-4D8A-A431-20B3CF32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1F99-DDFF-4A07-86F8-29AB7EB2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0863-B474-4FD5-B3FB-0AD90CDD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ADA29-22DE-465C-A3C8-AF4F89CC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9CE6-EAED-4524-8A85-AAF27D2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B47B-AA0D-4311-9D83-8D46DB75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CB04E-8C59-4750-95E8-5DBFF667B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6943-4E0C-4798-A7D5-C41FA5FD2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6D347-6ECF-4B9C-BC24-2DF908732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337BC-5469-4009-B494-69E9132C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8883D-A340-48C5-8CBD-EFBAA801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30A32-C879-42A4-8385-74619FBD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7C65-461E-4D4A-8E91-E1AC064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E3F0E-414B-4449-AFE6-F3F45C8D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BD65-4C30-49AD-925D-0E11B13D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2349E-1EF3-4CDB-A51D-10EBE249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51408-86D4-4EA0-8BA9-F84C27FB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B659D-7A11-4493-A6B1-03CEC839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3F02E-E354-442A-9C9B-A7D08F2B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3EC8-D474-45C9-B2DE-9025BD53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1869-A0C4-4DEC-9CBA-3741AEC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97EE3-4FCB-4DAC-812C-C536B25D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B01E-1042-42D9-8E9A-9D8B136A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4724-2D77-404F-A0EA-FFA60794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68EE-3ED8-4992-9F53-3A9DF087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8C26-3EEE-4E5B-901A-C54994F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0E17A-0987-4CD9-B5EB-B44DF01F8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6520-59B2-4C21-9B41-70ED43575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21497-FF42-4578-9F45-480C4AC1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4A8A-4D81-432C-858F-606BDB97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94C-C5E0-47D9-A48B-A6E665F5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580C5-E3AC-4A6D-9DBA-C2042296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F54-173E-409F-8573-DAAD5DD5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1B48-D31C-43BC-AC0A-B83BB0D7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DFCA-59BA-4725-A9B9-7C6FB66019C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B413-0AAB-4F8D-BE90-279041681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FF68-7EEF-4176-9F61-5DC140B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0AFF-8379-4A78-92E6-3B7B873E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8C6657-1230-406C-BF00-8B835125CFFB}"/>
              </a:ext>
            </a:extLst>
          </p:cNvPr>
          <p:cNvSpPr txBox="1"/>
          <p:nvPr/>
        </p:nvSpPr>
        <p:spPr>
          <a:xfrm>
            <a:off x="5118397" y="1777854"/>
            <a:ext cx="6003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choose </a:t>
            </a:r>
            <a:endParaRPr lang="en-US" sz="6000" dirty="0">
              <a:solidFill>
                <a:srgbClr val="0086B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60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  <a:r>
              <a:rPr lang="en-US" sz="6000" dirty="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over </a:t>
            </a:r>
          </a:p>
          <a:p>
            <a:r>
              <a:rPr lang="en-US" sz="6000" dirty="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Machines?</a:t>
            </a:r>
          </a:p>
        </p:txBody>
      </p:sp>
      <p:pic>
        <p:nvPicPr>
          <p:cNvPr id="1032" name="Picture 8" descr="Image result for Microservices">
            <a:extLst>
              <a:ext uri="{FF2B5EF4-FFF2-40B4-BE49-F238E27FC236}">
                <a16:creationId xmlns:a16="http://schemas.microsoft.com/office/drawing/2014/main" id="{F846559A-E1EB-4443-B26C-01D3AA71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2" y="1739754"/>
            <a:ext cx="3508310" cy="26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23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1498B-AAF8-45E0-B488-60549ADE1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909"/>
            <a:ext cx="12192000" cy="7554909"/>
          </a:xfrm>
          <a:prstGeom prst="rect">
            <a:avLst/>
          </a:prstGeom>
        </p:spPr>
      </p:pic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BB074F67-B4F9-413D-85F2-2A79A121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83" y="1283845"/>
            <a:ext cx="4313644" cy="38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FB8D0614-D8CB-44FC-BDAD-1B9F374B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16" y="1283845"/>
            <a:ext cx="4303795" cy="38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FED03-F19E-47E5-AC5F-D9B59103FF0F}"/>
              </a:ext>
            </a:extLst>
          </p:cNvPr>
          <p:cNvSpPr txBox="1"/>
          <p:nvPr/>
        </p:nvSpPr>
        <p:spPr>
          <a:xfrm>
            <a:off x="355657" y="106867"/>
            <a:ext cx="671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05305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BFED03-F19E-47E5-AC5F-D9B59103FF0F}"/>
              </a:ext>
            </a:extLst>
          </p:cNvPr>
          <p:cNvSpPr txBox="1"/>
          <p:nvPr/>
        </p:nvSpPr>
        <p:spPr>
          <a:xfrm>
            <a:off x="355657" y="106867"/>
            <a:ext cx="671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29CF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</a:p>
        </p:txBody>
      </p:sp>
      <p:pic>
        <p:nvPicPr>
          <p:cNvPr id="2050" name="Picture 2" descr="infographic image">
            <a:extLst>
              <a:ext uri="{FF2B5EF4-FFF2-40B4-BE49-F238E27FC236}">
                <a16:creationId xmlns:a16="http://schemas.microsoft.com/office/drawing/2014/main" id="{7428D2E9-1741-4C65-80C9-C0804E05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20" y="1109609"/>
            <a:ext cx="5961747" cy="47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7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21</cp:revision>
  <dcterms:created xsi:type="dcterms:W3CDTF">2017-12-30T12:41:34Z</dcterms:created>
  <dcterms:modified xsi:type="dcterms:W3CDTF">2018-01-02T16:04:04Z</dcterms:modified>
</cp:coreProperties>
</file>