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6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37C81-C5C2-4069-AC6D-22527104C1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BE6B55-4B52-4A19-8D0B-4FD4310AB7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5C6EA-FCC9-45A9-9A48-79C66AD67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A67C-8E74-43CC-BEDC-74638CAB5390}" type="datetimeFigureOut">
              <a:rPr lang="en-US" smtClean="0"/>
              <a:t>12/30/2017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1273C-2CFF-494E-921B-6E53001BA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954C8-0E46-48DD-A2BF-54E32BC00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8367-0A0A-443C-B379-3C2DEEAD2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98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28163-D494-41A9-8E1F-10C83CCAB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CF2FFE-ECDB-45FE-81D6-F1666FB69C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9E325-752A-481C-95D3-92FF9E8BE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A67C-8E74-43CC-BEDC-74638CAB5390}" type="datetimeFigureOut">
              <a:rPr lang="en-US" smtClean="0"/>
              <a:t>12/30/2017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BA4DD-C67E-4844-B66E-14338A843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D0A3B-FB33-4C07-BD67-9B9CE1581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8367-0A0A-443C-B379-3C2DEEAD2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87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064E54-325C-4682-BB36-F3A85F63CB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22C3B7-877D-49C1-9AE8-15A8A1898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BC077-68FF-4AE6-AF31-8766257C1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A67C-8E74-43CC-BEDC-74638CAB5390}" type="datetimeFigureOut">
              <a:rPr lang="en-US" smtClean="0"/>
              <a:t>12/30/2017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36478-E7C4-4AF7-9289-6837411AE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35A82-3DA2-4F5C-B995-C83045764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8367-0A0A-443C-B379-3C2DEEAD2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86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4BC8C-C3A3-491F-B78E-6DF262894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B1C6F-5F38-4AC5-B4F6-16C306B31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8BE77-E24D-4383-8152-F24E96191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A67C-8E74-43CC-BEDC-74638CAB5390}" type="datetimeFigureOut">
              <a:rPr lang="en-US" smtClean="0"/>
              <a:t>12/30/2017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8CEF3-A1B5-4DBD-BE1D-FA3004780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12A5C-F56C-489B-942A-5713B5E1B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8367-0A0A-443C-B379-3C2DEEAD2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25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ABE6B-8802-4012-A895-01FA86F58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25AF5-2671-49D3-B71F-BF1B866E1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4A07D-5832-4045-9169-9744699FF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A67C-8E74-43CC-BEDC-74638CAB5390}" type="datetimeFigureOut">
              <a:rPr lang="en-US" smtClean="0"/>
              <a:t>12/30/2017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D5588-1B11-4C44-9502-29A8F6277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402C8-1F5F-4C6E-9A86-187E53E6D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8367-0A0A-443C-B379-3C2DEEAD2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44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4F6D3-C364-4F8A-8936-9A5BC1B43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9A5D8-DDF6-41B4-AF95-220EB6B0DE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AED553-AECA-47EC-ADB0-F74DCA7B5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C53D4-9C4D-4D57-B56A-53045AC9E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A67C-8E74-43CC-BEDC-74638CAB5390}" type="datetimeFigureOut">
              <a:rPr lang="en-US" smtClean="0"/>
              <a:t>12/30/2017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5F190E-5FAE-4A8C-9FEB-E53504E36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6EB0E4-F2BE-40DC-9730-B16B3C2E6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8367-0A0A-443C-B379-3C2DEEAD2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51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84AF1-832B-4694-9AF7-791E3C7AF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607BE-5783-4806-9894-019714B74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801B0-5691-4CC5-B4E4-ACBD45AF4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88AC83-4311-445F-87F6-C00EC9CBF3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A2C699-EEFB-445C-BEF2-4BD487F348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6FECA9-90B0-4123-9974-76894A7C9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A67C-8E74-43CC-BEDC-74638CAB5390}" type="datetimeFigureOut">
              <a:rPr lang="en-US" smtClean="0"/>
              <a:t>12/30/2017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70123-9A95-4879-8D5D-4918A7FAD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CDD5F2-D410-41FF-A1B1-EA507C341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8367-0A0A-443C-B379-3C2DEEAD2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76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40A98-1B27-4F7E-8F88-186F45126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FAFD98-9C1E-47D7-81BF-377C384AB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A67C-8E74-43CC-BEDC-74638CAB5390}" type="datetimeFigureOut">
              <a:rPr lang="en-US" smtClean="0"/>
              <a:t>12/30/2017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069D9E-E6A3-460A-B53E-A2C8E1468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3E22DF-9831-4631-B890-911FF5A4E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8367-0A0A-443C-B379-3C2DEEAD2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0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347C07-F90F-4879-8EE1-6A25D42B6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A67C-8E74-43CC-BEDC-74638CAB5390}" type="datetimeFigureOut">
              <a:rPr lang="en-US" smtClean="0"/>
              <a:t>12/30/2017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8C3C83-D356-4DEE-8B9D-7A714D3FD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B08B22-7797-4DED-8094-E70DE7084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8367-0A0A-443C-B379-3C2DEEAD2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85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F9DDB-5939-4A91-9509-D3634E335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F0680-56DA-4871-B8A0-B71849B4C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954275-C22F-4335-8E45-B96C55853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A522B-326C-4FA5-85F1-EC30B5571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A67C-8E74-43CC-BEDC-74638CAB5390}" type="datetimeFigureOut">
              <a:rPr lang="en-US" smtClean="0"/>
              <a:t>12/30/2017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F43E1-D40A-4949-8B65-D7D2DD00E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752A6A-73AB-4580-83A7-4F971201D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8367-0A0A-443C-B379-3C2DEEAD2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813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1B2AC-AFE0-4D56-B9D4-0A902BFB0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0EC912-A052-48D6-931D-2647FF177B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57E7D-BFD4-4510-92C1-260CF1D8F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9C9DC-F868-4A7B-BC7F-1D6C2B720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A67C-8E74-43CC-BEDC-74638CAB5390}" type="datetimeFigureOut">
              <a:rPr lang="en-US" smtClean="0"/>
              <a:t>12/30/2017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828AB2-2579-4EF0-BA50-F05DF2393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6B2624-C3A1-44A8-8BFC-C08534930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8367-0A0A-443C-B379-3C2DEEAD2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738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D8FCEE-85BE-4BB7-86D7-4959C894F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67C09-DC0B-4A7C-B9EF-907B97033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6A169-F0D4-425D-B611-BA2F86A8E8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5A67C-8E74-43CC-BEDC-74638CAB5390}" type="datetimeFigureOut">
              <a:rPr lang="en-US" smtClean="0"/>
              <a:t>12/30/2017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DB221-7254-40A6-B1ED-622A046FBC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59F67-BEA9-464F-9A1A-0CF96A5BAD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A8367-0A0A-443C-B379-3C2DEEAD2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483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11498B-AAF8-45E0-B488-60549ADE1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96909"/>
            <a:ext cx="12192000" cy="755490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657E8E8-C350-441A-B7D9-198167CDE2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02" y="4320989"/>
            <a:ext cx="1975073" cy="197507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58C6657-1230-406C-BF00-8B835125CFFB}"/>
              </a:ext>
            </a:extLst>
          </p:cNvPr>
          <p:cNvSpPr txBox="1"/>
          <p:nvPr/>
        </p:nvSpPr>
        <p:spPr>
          <a:xfrm>
            <a:off x="5162549" y="855707"/>
            <a:ext cx="671512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Installing Docker and Kubernetes on Raspberry PI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9666FF6-E9F4-4201-AE6B-F45A0BC401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89" y="780926"/>
            <a:ext cx="1975073" cy="197507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DC1CF9E-7BB7-4918-A35C-586431161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362" y="2506790"/>
            <a:ext cx="1975073" cy="197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233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Allan Chua</dc:creator>
  <cp:lastModifiedBy>Allan Chua</cp:lastModifiedBy>
  <cp:revision>1</cp:revision>
  <dcterms:created xsi:type="dcterms:W3CDTF">2017-12-30T14:30:27Z</dcterms:created>
  <dcterms:modified xsi:type="dcterms:W3CDTF">2017-12-30T14:32:54Z</dcterms:modified>
</cp:coreProperties>
</file>