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86C2-A73F-49E0-B485-41DF13619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CEACF-ADFA-418C-B006-83FFE310D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0315-E140-4631-B531-E589B08C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79E6-6F03-44C8-8DF7-3AC6BDD9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DC2F-7F50-4BFD-8D00-520DF9DC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1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E63A-B2C8-4E88-BCEE-D6638709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E8706-2FC2-4EAE-963C-8BC0D8F57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F359-CF94-4380-80B1-DAF79FB9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0DE2-A340-4944-A63B-EDDAA0BC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8522-4664-4156-ACB8-E82D0D77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0D459-3899-490C-8FD8-A32D1ABE2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0FE5D-B5CF-446B-A361-9070ABD16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205B-4530-446F-8295-F72CE24F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181D1-2EBF-4876-9365-83A29CF0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E0FD4-AAF9-425F-B303-7AB53E8E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5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BDDE-3842-4843-8352-67C15E7D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9689-95B5-4FEA-9CC2-9ECF1506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77BA7-9B9D-436E-AE9C-CC9A2483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18F3-71EF-4E64-BE76-9DFA45B7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2321-2E5D-4EB7-96F1-05597417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2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BA57-AE9F-40F6-B13A-7951EAD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67888-16A2-4C1B-9BFE-BD44A8E73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77C8-909B-40DB-BEFD-93E1C601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DF44-A1D3-40F5-8F46-5DB3AE6E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10278-BF5B-486A-BA1C-03A65B03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1B12-E647-4AF0-92E6-F08C0947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905CB-0336-4F60-9ED8-5C7898D1D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3200A-96E9-4502-9C9C-770A03C97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9590-08A7-40D5-830F-9547CAE1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E847E-F580-435B-B3B3-2F0F1275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A2500-969E-4652-A77D-5751B22E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1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8318-9C98-4238-8148-7810BBBE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3DD17-5D5B-4591-87FB-A4EA7F48C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D682E-9843-4829-837F-BA7B8C6A4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CDFD1-7080-4DE9-A8FE-FB11B3A18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C0F27-D44C-4820-A04F-AEE640BC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26832-A687-4FE5-9905-1810D122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11545-A041-462D-9BC4-CE650F6C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70496-1F2B-4694-9018-B855516C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D36C-4002-4138-BD0C-CA17D360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E0D0D-C954-48A6-99D0-E7835ACE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8C212-3B90-41E3-B649-1316F287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5A993-9BEF-4F25-BD33-892AE10B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C5631-7E1F-46FC-80DC-A1426C4A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E1DC-2CA3-4E36-B01B-3540FD47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3D863-FE0F-456B-B54E-5BD333B1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9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2235-C735-4FC2-BFF9-47DD1B44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C912-B915-4E92-AD09-6F4DDA7B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B0836-4539-433E-8856-05A3D240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796E-3E05-48A3-BD8C-029C3D7B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9B47E-9906-4C25-9FEE-C2A337DD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6B23F-5ADB-4E90-9B6D-C34FE380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5A89-E121-4624-A214-D8885C98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56F2E-4304-48E7-BA98-13C38B2EE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959E-6E80-4605-9FE4-7F88F3E92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81E1E-3EF7-4CCB-8D2A-F87307F5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57A8-DAF2-499D-ABB1-5FD01CE6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2BD07-A2F7-4380-BAF5-D68FD06E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E4E4A-086A-499D-8682-FC25C610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114D-CB26-413C-8DD2-CD6696487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C0D8-9914-45E9-97F6-046548EB1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E69C4-673D-4DB8-82DD-08260C054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1CD42-83A7-4CFB-81C3-AD29C396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71D2D5-B828-4DA1-A86B-E16A5309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1755" y="1276212"/>
            <a:ext cx="7644122" cy="1157802"/>
          </a:xfrm>
        </p:spPr>
        <p:txBody>
          <a:bodyPr>
            <a:noAutofit/>
          </a:bodyPr>
          <a:lstStyle/>
          <a:p>
            <a:pPr algn="l"/>
            <a:r>
              <a:rPr lang="en-US" sz="9600" dirty="0"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 PUSH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3809419-7D3D-4665-B8CA-7F1DE96FDD3A}"/>
              </a:ext>
            </a:extLst>
          </p:cNvPr>
          <p:cNvSpPr txBox="1">
            <a:spLocks/>
          </p:cNvSpPr>
          <p:nvPr/>
        </p:nvSpPr>
        <p:spPr>
          <a:xfrm>
            <a:off x="7951114" y="2611632"/>
            <a:ext cx="3784782" cy="9736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 2.0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73ECA-65A5-4646-9E29-BAC5DEE5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52" y="4395479"/>
            <a:ext cx="1440672" cy="1440672"/>
          </a:xfrm>
          <a:prstGeom prst="rect">
            <a:avLst/>
          </a:prstGeom>
        </p:spPr>
      </p:pic>
      <p:pic>
        <p:nvPicPr>
          <p:cNvPr id="1026" name="Picture 2" descr="Commons Host">
            <a:extLst>
              <a:ext uri="{FF2B5EF4-FFF2-40B4-BE49-F238E27FC236}">
                <a16:creationId xmlns:a16="http://schemas.microsoft.com/office/drawing/2014/main" id="{B4602DD7-3437-4AE3-8225-27FE8690E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22" y="486590"/>
            <a:ext cx="1838331" cy="18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F3A764E-2399-446D-90E5-25CED6213428}"/>
              </a:ext>
            </a:extLst>
          </p:cNvPr>
          <p:cNvSpPr/>
          <p:nvPr/>
        </p:nvSpPr>
        <p:spPr>
          <a:xfrm>
            <a:off x="2216927" y="2462590"/>
            <a:ext cx="572322" cy="1743280"/>
          </a:xfrm>
          <a:prstGeom prst="downArrow">
            <a:avLst/>
          </a:prstGeom>
          <a:solidFill>
            <a:srgbClr val="7FBA00"/>
          </a:solidFill>
          <a:ln>
            <a:solidFill>
              <a:srgbClr val="7F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BA00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9AD4222-7E91-46A2-AF0B-1B63CB864396}"/>
              </a:ext>
            </a:extLst>
          </p:cNvPr>
          <p:cNvSpPr txBox="1">
            <a:spLocks/>
          </p:cNvSpPr>
          <p:nvPr/>
        </p:nvSpPr>
        <p:spPr>
          <a:xfrm>
            <a:off x="8510708" y="5110744"/>
            <a:ext cx="3062167" cy="419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https://commons.host</a:t>
            </a:r>
          </a:p>
        </p:txBody>
      </p:sp>
    </p:spTree>
    <p:extLst>
      <p:ext uri="{BB962C8B-B14F-4D97-AF65-F5344CB8AC3E}">
        <p14:creationId xmlns:p14="http://schemas.microsoft.com/office/powerpoint/2010/main" val="266889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Chua</dc:creator>
  <cp:lastModifiedBy>Allan Chua</cp:lastModifiedBy>
  <cp:revision>7</cp:revision>
  <dcterms:created xsi:type="dcterms:W3CDTF">2018-06-07T14:49:29Z</dcterms:created>
  <dcterms:modified xsi:type="dcterms:W3CDTF">2018-06-07T14:55:29Z</dcterms:modified>
</cp:coreProperties>
</file>