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86C2-A73F-49E0-B485-41DF136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CEACF-ADFA-418C-B006-83FFE310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0315-E140-4631-B531-E589B08C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79E6-6F03-44C8-8DF7-3AC6BDD9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DC2F-7F50-4BFD-8D00-520DF9DC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E63A-B2C8-4E88-BCEE-D6638709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8706-2FC2-4EAE-963C-8BC0D8F5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F359-CF94-4380-80B1-DAF79FB9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0DE2-A340-4944-A63B-EDDAA0BC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8522-4664-4156-ACB8-E82D0D7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0D459-3899-490C-8FD8-A32D1ABE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FE5D-B5CF-446B-A361-9070ABD1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205B-4530-446F-8295-F72CE24F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81D1-2EBF-4876-9365-83A29CF0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0FD4-AAF9-425F-B303-7AB53E8E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BDDE-3842-4843-8352-67C15E7D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9689-95B5-4FEA-9CC2-9ECF1506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7BA7-9B9D-436E-AE9C-CC9A2483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18F3-71EF-4E64-BE76-9DFA45B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2321-2E5D-4EB7-96F1-05597417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BA57-AE9F-40F6-B13A-7951EAD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7888-16A2-4C1B-9BFE-BD44A8E7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77C8-909B-40DB-BEFD-93E1C60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DF44-A1D3-40F5-8F46-5DB3AE6E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0278-BF5B-486A-BA1C-03A65B03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1B12-E647-4AF0-92E6-F08C0947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05CB-0336-4F60-9ED8-5C7898D1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200A-96E9-4502-9C9C-770A03C9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9590-08A7-40D5-830F-9547CAE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847E-F580-435B-B3B3-2F0F1275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2500-969E-4652-A77D-5751B22E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318-9C98-4238-8148-7810BBBE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DD17-5D5B-4591-87FB-A4EA7F48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D682E-9843-4829-837F-BA7B8C6A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CDFD1-7080-4DE9-A8FE-FB11B3A18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C0F27-D44C-4820-A04F-AEE640BC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26832-A687-4FE5-9905-1810D122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11545-A041-462D-9BC4-CE650F6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70496-1F2B-4694-9018-B855516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D36C-4002-4138-BD0C-CA17D360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0D0D-C954-48A6-99D0-E7835ACE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8C212-3B90-41E3-B649-1316F287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5A993-9BEF-4F25-BD33-892AE10B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C5631-7E1F-46FC-80DC-A1426C4A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E1DC-2CA3-4E36-B01B-3540FD47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D863-FE0F-456B-B54E-5BD333B1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2235-C735-4FC2-BFF9-47DD1B4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C912-B915-4E92-AD09-6F4DDA7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0836-4539-433E-8856-05A3D240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796E-3E05-48A3-BD8C-029C3D7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B47E-9906-4C25-9FEE-C2A337DD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B23F-5ADB-4E90-9B6D-C34FE380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A89-E121-4624-A214-D8885C98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56F2E-4304-48E7-BA98-13C38B2E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959E-6E80-4605-9FE4-7F88F3E9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1E1E-3EF7-4CCB-8D2A-F87307F5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57A8-DAF2-499D-ABB1-5FD01CE6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2BD07-A2F7-4380-BAF5-D68FD06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E4E4A-086A-499D-8682-FC25C610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114D-CB26-413C-8DD2-CD669648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C0D8-9914-45E9-97F6-046548EB1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2AF4-B170-43E5-A3CB-72834E054A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69C4-673D-4DB8-82DD-08260C05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CD42-83A7-4CFB-81C3-AD29C39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88CF-4207-4101-B285-228E7013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71D2D5-B828-4DA1-A86B-E16A530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755" y="1276212"/>
            <a:ext cx="7644122" cy="115780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PUSH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809419-7D3D-4665-B8CA-7F1DE96FDD3A}"/>
              </a:ext>
            </a:extLst>
          </p:cNvPr>
          <p:cNvSpPr txBox="1">
            <a:spLocks/>
          </p:cNvSpPr>
          <p:nvPr/>
        </p:nvSpPr>
        <p:spPr>
          <a:xfrm>
            <a:off x="7951114" y="2611632"/>
            <a:ext cx="3784782" cy="973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73ECA-65A5-4646-9E29-BAC5DEE5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52" y="4395479"/>
            <a:ext cx="1440672" cy="1440672"/>
          </a:xfrm>
          <a:prstGeom prst="rect">
            <a:avLst/>
          </a:prstGeom>
        </p:spPr>
      </p:pic>
      <p:pic>
        <p:nvPicPr>
          <p:cNvPr id="1026" name="Picture 2" descr="Commons Host">
            <a:extLst>
              <a:ext uri="{FF2B5EF4-FFF2-40B4-BE49-F238E27FC236}">
                <a16:creationId xmlns:a16="http://schemas.microsoft.com/office/drawing/2014/main" id="{B4602DD7-3437-4AE3-8225-27FE8690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22" y="486590"/>
            <a:ext cx="1838331" cy="18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F3A764E-2399-446D-90E5-25CED6213428}"/>
              </a:ext>
            </a:extLst>
          </p:cNvPr>
          <p:cNvSpPr/>
          <p:nvPr/>
        </p:nvSpPr>
        <p:spPr>
          <a:xfrm>
            <a:off x="2216927" y="2462590"/>
            <a:ext cx="572322" cy="1743280"/>
          </a:xfrm>
          <a:prstGeom prst="downArrow">
            <a:avLst/>
          </a:prstGeom>
          <a:solidFill>
            <a:srgbClr val="7FBA00"/>
          </a:solidFill>
          <a:ln>
            <a:solidFill>
              <a:srgbClr val="7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BA0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AD4222-7E91-46A2-AF0B-1B63CB864396}"/>
              </a:ext>
            </a:extLst>
          </p:cNvPr>
          <p:cNvSpPr txBox="1">
            <a:spLocks/>
          </p:cNvSpPr>
          <p:nvPr/>
        </p:nvSpPr>
        <p:spPr>
          <a:xfrm>
            <a:off x="8510708" y="5110744"/>
            <a:ext cx="3062167" cy="419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https://commons.host</a:t>
            </a:r>
          </a:p>
        </p:txBody>
      </p:sp>
    </p:spTree>
    <p:extLst>
      <p:ext uri="{BB962C8B-B14F-4D97-AF65-F5344CB8AC3E}">
        <p14:creationId xmlns:p14="http://schemas.microsoft.com/office/powerpoint/2010/main" val="266889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4B04D-E0E1-4761-9E3F-D5447336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80" y="3177720"/>
            <a:ext cx="710436" cy="710436"/>
          </a:xfrm>
          <a:prstGeom prst="rect">
            <a:avLst/>
          </a:prstGeom>
        </p:spPr>
      </p:pic>
      <p:pic>
        <p:nvPicPr>
          <p:cNvPr id="1026" name="Picture 2" descr="Image result for web server image">
            <a:extLst>
              <a:ext uri="{FF2B5EF4-FFF2-40B4-BE49-F238E27FC236}">
                <a16:creationId xmlns:a16="http://schemas.microsoft.com/office/drawing/2014/main" id="{D181345F-3F9F-4DA0-AD9C-0B4B671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69" y="2967781"/>
            <a:ext cx="1477898" cy="11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7545AA5-525C-41F0-8B50-46CDA4FEFA15}"/>
              </a:ext>
            </a:extLst>
          </p:cNvPr>
          <p:cNvSpPr txBox="1">
            <a:spLocks/>
          </p:cNvSpPr>
          <p:nvPr/>
        </p:nvSpPr>
        <p:spPr>
          <a:xfrm>
            <a:off x="3984947" y="1319220"/>
            <a:ext cx="3886204" cy="52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HTTP 2.0 SERVER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61C2FE-A1A6-4FD6-B316-E322BFF147BC}"/>
              </a:ext>
            </a:extLst>
          </p:cNvPr>
          <p:cNvGrpSpPr/>
          <p:nvPr/>
        </p:nvGrpSpPr>
        <p:grpSpPr>
          <a:xfrm>
            <a:off x="3984169" y="2059228"/>
            <a:ext cx="4512578" cy="401541"/>
            <a:chOff x="3984169" y="2059228"/>
            <a:chExt cx="4512578" cy="4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9EAF5B-D8B2-4E8A-8601-86F80ACA55E8}"/>
                </a:ext>
              </a:extLst>
            </p:cNvPr>
            <p:cNvGrpSpPr/>
            <p:nvPr/>
          </p:nvGrpSpPr>
          <p:grpSpPr>
            <a:xfrm>
              <a:off x="3984169" y="2059228"/>
              <a:ext cx="4437611" cy="345055"/>
              <a:chOff x="3984169" y="2059228"/>
              <a:chExt cx="4437611" cy="345055"/>
            </a:xfrm>
          </p:grpSpPr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D22E1D8D-05E9-4943-9C2A-A8ADFFBCFB57}"/>
                  </a:ext>
                </a:extLst>
              </p:cNvPr>
              <p:cNvSpPr/>
              <p:nvPr/>
            </p:nvSpPr>
            <p:spPr>
              <a:xfrm flipH="1">
                <a:off x="3984169" y="2190995"/>
                <a:ext cx="4027061" cy="21328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id="{FBF4437C-0894-4737-A6F5-97863C2A0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059228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Browser Sends HTTP Request for HTML Browser</a:t>
                </a: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3116F6-5E65-4F48-93A2-E029EFB3B11A}"/>
                </a:ext>
              </a:extLst>
            </p:cNvPr>
            <p:cNvSpPr/>
            <p:nvPr/>
          </p:nvSpPr>
          <p:spPr>
            <a:xfrm>
              <a:off x="8086203" y="2117319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C440F9-092D-4E84-A94C-10901502B87E}"/>
              </a:ext>
            </a:extLst>
          </p:cNvPr>
          <p:cNvGrpSpPr/>
          <p:nvPr/>
        </p:nvGrpSpPr>
        <p:grpSpPr>
          <a:xfrm>
            <a:off x="3480856" y="2736986"/>
            <a:ext cx="4940924" cy="356604"/>
            <a:chOff x="3480856" y="2764247"/>
            <a:chExt cx="4940924" cy="35660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C3C919-527A-4EBA-950A-90F79BBAD1C3}"/>
                </a:ext>
              </a:extLst>
            </p:cNvPr>
            <p:cNvGrpSpPr/>
            <p:nvPr/>
          </p:nvGrpSpPr>
          <p:grpSpPr>
            <a:xfrm>
              <a:off x="3984169" y="2764247"/>
              <a:ext cx="4437611" cy="319934"/>
              <a:chOff x="3984169" y="2644946"/>
              <a:chExt cx="4437611" cy="31993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0DAF9E43-3A31-484F-8942-0F0480BDB326}"/>
                  </a:ext>
                </a:extLst>
              </p:cNvPr>
              <p:cNvSpPr/>
              <p:nvPr/>
            </p:nvSpPr>
            <p:spPr>
              <a:xfrm>
                <a:off x="3984169" y="2751591"/>
                <a:ext cx="4027061" cy="2132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080EA356-ABE9-4CA7-9ADF-6E4317E4EA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644946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Server Responds by providing HTML to browser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889040-0F2E-4C0C-AE80-6F09AFED9BBE}"/>
                </a:ext>
              </a:extLst>
            </p:cNvPr>
            <p:cNvSpPr/>
            <p:nvPr/>
          </p:nvSpPr>
          <p:spPr>
            <a:xfrm>
              <a:off x="3480856" y="2777401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28D798-CFD8-4714-A06A-71B676CB6334}"/>
              </a:ext>
            </a:extLst>
          </p:cNvPr>
          <p:cNvGrpSpPr/>
          <p:nvPr/>
        </p:nvGrpSpPr>
        <p:grpSpPr>
          <a:xfrm>
            <a:off x="3525440" y="3347391"/>
            <a:ext cx="4530374" cy="428483"/>
            <a:chOff x="3480856" y="2692368"/>
            <a:chExt cx="4530374" cy="4284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8FE394-22B1-436A-962E-ECE8B469C1BD}"/>
                </a:ext>
              </a:extLst>
            </p:cNvPr>
            <p:cNvGrpSpPr/>
            <p:nvPr/>
          </p:nvGrpSpPr>
          <p:grpSpPr>
            <a:xfrm>
              <a:off x="3914518" y="2692368"/>
              <a:ext cx="4096712" cy="391813"/>
              <a:chOff x="3914518" y="2573067"/>
              <a:chExt cx="4096712" cy="391813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56159C00-AABB-4A3D-8209-C9B8F28D59EB}"/>
                  </a:ext>
                </a:extLst>
              </p:cNvPr>
              <p:cNvSpPr/>
              <p:nvPr/>
            </p:nvSpPr>
            <p:spPr>
              <a:xfrm>
                <a:off x="3984169" y="2751591"/>
                <a:ext cx="4027061" cy="2132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B739E353-34B4-4C86-807B-C5CF0733B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4518" y="2573067"/>
                <a:ext cx="4027062" cy="256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Server Responds by pre-emptively providing other assets to browser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CE77FA-9787-40B3-942D-9B6A59432E7D}"/>
                </a:ext>
              </a:extLst>
            </p:cNvPr>
            <p:cNvSpPr/>
            <p:nvPr/>
          </p:nvSpPr>
          <p:spPr>
            <a:xfrm>
              <a:off x="3480856" y="2777401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pic>
        <p:nvPicPr>
          <p:cNvPr id="1028" name="Picture 4" descr="Image result for css logo">
            <a:extLst>
              <a:ext uri="{FF2B5EF4-FFF2-40B4-BE49-F238E27FC236}">
                <a16:creationId xmlns:a16="http://schemas.microsoft.com/office/drawing/2014/main" id="{32812ED9-25E4-4E51-B5C1-1674D158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17" y="3825308"/>
            <a:ext cx="581873" cy="8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5 logo">
            <a:extLst>
              <a:ext uri="{FF2B5EF4-FFF2-40B4-BE49-F238E27FC236}">
                <a16:creationId xmlns:a16="http://schemas.microsoft.com/office/drawing/2014/main" id="{9162BE12-7FFB-4C54-ABDE-32DBB197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70" y="3793868"/>
            <a:ext cx="883545" cy="88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slogo">
            <a:extLst>
              <a:ext uri="{FF2B5EF4-FFF2-40B4-BE49-F238E27FC236}">
                <a16:creationId xmlns:a16="http://schemas.microsoft.com/office/drawing/2014/main" id="{9A48FBD9-2779-440A-97EB-33AC2BA4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99" y="3822029"/>
            <a:ext cx="820663" cy="82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4B04D-E0E1-4761-9E3F-D54473366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352" y="2702605"/>
            <a:ext cx="1191533" cy="1191533"/>
          </a:xfrm>
          <a:prstGeom prst="rect">
            <a:avLst/>
          </a:prstGeom>
        </p:spPr>
      </p:pic>
      <p:pic>
        <p:nvPicPr>
          <p:cNvPr id="1026" name="Picture 2" descr="Image result for web server image">
            <a:extLst>
              <a:ext uri="{FF2B5EF4-FFF2-40B4-BE49-F238E27FC236}">
                <a16:creationId xmlns:a16="http://schemas.microsoft.com/office/drawing/2014/main" id="{D181345F-3F9F-4DA0-AD9C-0B4B671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0" y="2570535"/>
            <a:ext cx="2289238" cy="171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D7E004A-5E1D-4B05-841D-53D00E03AAAA}"/>
              </a:ext>
            </a:extLst>
          </p:cNvPr>
          <p:cNvSpPr txBox="1">
            <a:spLocks/>
          </p:cNvSpPr>
          <p:nvPr/>
        </p:nvSpPr>
        <p:spPr>
          <a:xfrm>
            <a:off x="486626" y="2024744"/>
            <a:ext cx="2723106" cy="54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Server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68BF50-6401-42DC-9401-6ABB540721CB}"/>
              </a:ext>
            </a:extLst>
          </p:cNvPr>
          <p:cNvSpPr txBox="1">
            <a:spLocks/>
          </p:cNvSpPr>
          <p:nvPr/>
        </p:nvSpPr>
        <p:spPr>
          <a:xfrm>
            <a:off x="8982270" y="1924641"/>
            <a:ext cx="2105698" cy="645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Browser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7545AA5-525C-41F0-8B50-46CDA4FEFA15}"/>
              </a:ext>
            </a:extLst>
          </p:cNvPr>
          <p:cNvSpPr txBox="1">
            <a:spLocks/>
          </p:cNvSpPr>
          <p:nvPr/>
        </p:nvSpPr>
        <p:spPr>
          <a:xfrm>
            <a:off x="367656" y="307815"/>
            <a:ext cx="4027062" cy="78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1.1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9FA916-7700-4EF2-8850-523CA2A490D0}"/>
              </a:ext>
            </a:extLst>
          </p:cNvPr>
          <p:cNvGrpSpPr/>
          <p:nvPr/>
        </p:nvGrpSpPr>
        <p:grpSpPr>
          <a:xfrm>
            <a:off x="3984168" y="3429000"/>
            <a:ext cx="4027061" cy="362657"/>
            <a:chOff x="3984169" y="3391001"/>
            <a:chExt cx="4027061" cy="3626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0356BEC-ECA1-473D-9AB4-2012C58CA046}"/>
                </a:ext>
              </a:extLst>
            </p:cNvPr>
            <p:cNvSpPr/>
            <p:nvPr/>
          </p:nvSpPr>
          <p:spPr>
            <a:xfrm flipH="1">
              <a:off x="3984169" y="3540370"/>
              <a:ext cx="4027061" cy="2132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714A78C-5634-429E-9C89-5AF8C5806864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3391001"/>
              <a:ext cx="3274507" cy="3626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Browser reads HTML and sends more request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20F7BF-458D-4A01-A1F5-1FB83BDC9F14}"/>
              </a:ext>
            </a:extLst>
          </p:cNvPr>
          <p:cNvGrpSpPr/>
          <p:nvPr/>
        </p:nvGrpSpPr>
        <p:grpSpPr>
          <a:xfrm>
            <a:off x="3984169" y="2059228"/>
            <a:ext cx="4512578" cy="401541"/>
            <a:chOff x="3984169" y="2059228"/>
            <a:chExt cx="4512578" cy="4015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7CA94A-D58D-428B-8398-339FB4396A7F}"/>
                </a:ext>
              </a:extLst>
            </p:cNvPr>
            <p:cNvGrpSpPr/>
            <p:nvPr/>
          </p:nvGrpSpPr>
          <p:grpSpPr>
            <a:xfrm>
              <a:off x="3984169" y="2059228"/>
              <a:ext cx="4437611" cy="345055"/>
              <a:chOff x="3984169" y="2059228"/>
              <a:chExt cx="4437611" cy="345055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37403348-26A1-43A4-A7E1-DD0C2E15CB58}"/>
                  </a:ext>
                </a:extLst>
              </p:cNvPr>
              <p:cNvSpPr/>
              <p:nvPr/>
            </p:nvSpPr>
            <p:spPr>
              <a:xfrm flipH="1">
                <a:off x="3984169" y="2190995"/>
                <a:ext cx="4027061" cy="21328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1E43BEC4-9952-4C83-B0E9-E4A4391A52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059228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Browser Sends HTTP Request for HTML Browser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C401A6-754C-4EC6-BFD4-C6449A7F21FF}"/>
                </a:ext>
              </a:extLst>
            </p:cNvPr>
            <p:cNvSpPr/>
            <p:nvPr/>
          </p:nvSpPr>
          <p:spPr>
            <a:xfrm>
              <a:off x="8086203" y="2117319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0F32FA-FE35-4EE4-904C-9CF52A1B2759}"/>
              </a:ext>
            </a:extLst>
          </p:cNvPr>
          <p:cNvGrpSpPr/>
          <p:nvPr/>
        </p:nvGrpSpPr>
        <p:grpSpPr>
          <a:xfrm>
            <a:off x="3480856" y="2764247"/>
            <a:ext cx="4940924" cy="356604"/>
            <a:chOff x="3480856" y="2764247"/>
            <a:chExt cx="4940924" cy="35660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D5D737B-DA8E-452A-86F7-C1FB16BD67CF}"/>
                </a:ext>
              </a:extLst>
            </p:cNvPr>
            <p:cNvGrpSpPr/>
            <p:nvPr/>
          </p:nvGrpSpPr>
          <p:grpSpPr>
            <a:xfrm>
              <a:off x="3984169" y="2764247"/>
              <a:ext cx="4437611" cy="319934"/>
              <a:chOff x="3984169" y="2644946"/>
              <a:chExt cx="4437611" cy="319934"/>
            </a:xfrm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CDAEF3CE-843F-4639-9F5C-06BC522D4AC1}"/>
                  </a:ext>
                </a:extLst>
              </p:cNvPr>
              <p:cNvSpPr/>
              <p:nvPr/>
            </p:nvSpPr>
            <p:spPr>
              <a:xfrm>
                <a:off x="3984169" y="2751591"/>
                <a:ext cx="4027061" cy="21328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7C58B22E-CF97-43BE-956D-969EF8E585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4718" y="2644946"/>
                <a:ext cx="4027062" cy="213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Responds by providing HTML to browser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B4F003-1FCC-4D47-A729-ACA59CA47C26}"/>
                </a:ext>
              </a:extLst>
            </p:cNvPr>
            <p:cNvSpPr/>
            <p:nvPr/>
          </p:nvSpPr>
          <p:spPr>
            <a:xfrm>
              <a:off x="3480856" y="2777401"/>
              <a:ext cx="410544" cy="34345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013B305-8B0F-416E-ADF4-6F46FACAD2CC}"/>
              </a:ext>
            </a:extLst>
          </p:cNvPr>
          <p:cNvSpPr/>
          <p:nvPr/>
        </p:nvSpPr>
        <p:spPr>
          <a:xfrm>
            <a:off x="8086203" y="3513288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67026D-C41E-41D8-A747-D6265ACD40C3}"/>
              </a:ext>
            </a:extLst>
          </p:cNvPr>
          <p:cNvGrpSpPr/>
          <p:nvPr/>
        </p:nvGrpSpPr>
        <p:grpSpPr>
          <a:xfrm>
            <a:off x="3984169" y="4098300"/>
            <a:ext cx="4437611" cy="319934"/>
            <a:chOff x="3984169" y="2644946"/>
            <a:chExt cx="4437611" cy="319934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61AD4BE-1794-4360-9164-AEE2A77DEABB}"/>
                </a:ext>
              </a:extLst>
            </p:cNvPr>
            <p:cNvSpPr/>
            <p:nvPr/>
          </p:nvSpPr>
          <p:spPr>
            <a:xfrm>
              <a:off x="3984169" y="2751591"/>
              <a:ext cx="4027061" cy="2132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8856A9F2-EE8C-424B-81A8-D8BB1B821062}"/>
                </a:ext>
              </a:extLst>
            </p:cNvPr>
            <p:cNvSpPr txBox="1">
              <a:spLocks/>
            </p:cNvSpPr>
            <p:nvPr/>
          </p:nvSpPr>
          <p:spPr>
            <a:xfrm>
              <a:off x="4394718" y="2644946"/>
              <a:ext cx="4027062" cy="2132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Sever sends additional resources (CSS, JS, Images)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71011B1-D8EB-4C90-8BCD-27DAFC5438CC}"/>
              </a:ext>
            </a:extLst>
          </p:cNvPr>
          <p:cNvSpPr/>
          <p:nvPr/>
        </p:nvSpPr>
        <p:spPr>
          <a:xfrm>
            <a:off x="3471794" y="4115739"/>
            <a:ext cx="410544" cy="343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99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31</cp:revision>
  <dcterms:created xsi:type="dcterms:W3CDTF">2018-06-07T14:49:29Z</dcterms:created>
  <dcterms:modified xsi:type="dcterms:W3CDTF">2018-06-07T19:27:41Z</dcterms:modified>
</cp:coreProperties>
</file>