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7" r:id="rId12"/>
    <p:sldId id="266" r:id="rId13"/>
    <p:sldId id="268" r:id="rId14"/>
    <p:sldId id="269" r:id="rId15"/>
    <p:sldId id="274" r:id="rId16"/>
    <p:sldId id="270" r:id="rId17"/>
    <p:sldId id="272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87" autoAdjust="0"/>
    <p:restoredTop sz="95374" autoAdjust="0"/>
  </p:normalViewPr>
  <p:slideViewPr>
    <p:cSldViewPr>
      <p:cViewPr>
        <p:scale>
          <a:sx n="75" d="100"/>
          <a:sy n="75" d="100"/>
        </p:scale>
        <p:origin x="-147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צורה חופשית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E7438E1-117D-44FB-AC24-B79D899BA877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צורה חופשית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צורה חופשית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כ"ט/חשון/תשע"ז</a:t>
            </a:fld>
            <a:endParaRPr lang="he-IL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r" rtl="1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r" rtl="1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r" rtl="1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r" rtl="1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40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7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835696" y="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	אפליקציית </a:t>
            </a:r>
            <a:r>
              <a:rPr lang="he-IL" dirty="0"/>
              <a:t>שליטה במשקל 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			לכלי שינוע</a:t>
            </a:r>
            <a:endParaRPr lang="he-IL" dirty="0"/>
          </a:p>
        </p:txBody>
      </p:sp>
      <p:sp>
        <p:nvSpPr>
          <p:cNvPr id="6" name="Rectangle 6"/>
          <p:cNvSpPr>
            <a:spLocks noGrp="1"/>
          </p:cNvSpPr>
          <p:nvPr>
            <p:ph type="subTitle" idx="1"/>
          </p:nvPr>
        </p:nvSpPr>
        <p:spPr>
          <a:xfrm>
            <a:off x="107504" y="4465094"/>
            <a:ext cx="3329758" cy="17666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Liron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luf</a:t>
            </a:r>
            <a:endParaRPr lang="en-US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Eyal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Fridman</a:t>
            </a:r>
            <a:endParaRPr lang="en-US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Omri</a:t>
            </a:r>
            <a:r>
              <a:rPr 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Ben </a:t>
            </a:r>
            <a:r>
              <a:rPr lang="en-US" sz="32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S</a:t>
            </a:r>
            <a:r>
              <a:rPr lang="en-US" sz="32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hitrit</a:t>
            </a: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הצגת מערכת הניהול</a:t>
            </a:r>
            <a:br>
              <a:rPr lang="he-IL" dirty="0"/>
            </a:br>
            <a:r>
              <a:rPr lang="he-IL" dirty="0" smtClean="0"/>
              <a:t>רשימת משתמשים</a:t>
            </a:r>
            <a:endParaRPr lang="he-I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610607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מחבר חץ ישר 9"/>
          <p:cNvCxnSpPr/>
          <p:nvPr/>
        </p:nvCxnSpPr>
        <p:spPr>
          <a:xfrm flipH="1">
            <a:off x="5580112" y="326796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04248" y="3068960"/>
            <a:ext cx="208823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לכל משתמש קיימת האפשרות לבחור האם להיכנס למערכת דרך קישורית ה</a:t>
            </a:r>
            <a:r>
              <a:rPr lang="en-US" dirty="0" smtClean="0"/>
              <a:t>NFC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5826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הצגת מערכת הניהול</a:t>
            </a:r>
            <a:br>
              <a:rPr lang="he-IL" dirty="0"/>
            </a:br>
            <a:r>
              <a:rPr lang="he-IL" dirty="0"/>
              <a:t>רשימת </a:t>
            </a:r>
            <a:r>
              <a:rPr lang="he-IL" dirty="0" smtClean="0"/>
              <a:t>הזמנות</a:t>
            </a:r>
            <a:endParaRPr lang="he-I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59775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56648" y="3331964"/>
            <a:ext cx="208823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לכל הזמנה ניתן לראות האם היא טרם בוצעה לפי  עמודת ה"סטטוס"</a:t>
            </a:r>
          </a:p>
        </p:txBody>
      </p:sp>
      <p:cxnSp>
        <p:nvCxnSpPr>
          <p:cNvPr id="7" name="מחבר חץ ישר 6"/>
          <p:cNvCxnSpPr/>
          <p:nvPr/>
        </p:nvCxnSpPr>
        <p:spPr>
          <a:xfrm flipH="1">
            <a:off x="5733504" y="350100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הצגת מערכת הניהול</a:t>
            </a:r>
            <a:br>
              <a:rPr lang="he-IL" dirty="0"/>
            </a:br>
            <a:r>
              <a:rPr lang="he-IL" dirty="0"/>
              <a:t>רשימת </a:t>
            </a:r>
            <a:r>
              <a:rPr lang="he-IL" dirty="0" smtClean="0"/>
              <a:t>מוצרים</a:t>
            </a:r>
            <a:endParaRPr lang="he-I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556792"/>
            <a:ext cx="65527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6648" y="1628800"/>
            <a:ext cx="2088232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לכל מוצר הקיים במערכת ניתן לראות את מספר הבר קוד שלו , מיקומו המדויק ,  כמות במלאי ומשקל</a:t>
            </a:r>
          </a:p>
        </p:txBody>
      </p:sp>
      <p:cxnSp>
        <p:nvCxnSpPr>
          <p:cNvPr id="6" name="מחבר חץ ישר 5"/>
          <p:cNvCxnSpPr/>
          <p:nvPr/>
        </p:nvCxnSpPr>
        <p:spPr>
          <a:xfrm flipH="1">
            <a:off x="971600" y="2564904"/>
            <a:ext cx="643485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 flipH="1">
            <a:off x="5076056" y="2780928"/>
            <a:ext cx="233040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/>
          <p:cNvCxnSpPr/>
          <p:nvPr/>
        </p:nvCxnSpPr>
        <p:spPr>
          <a:xfrm flipH="1" flipV="1">
            <a:off x="5940152" y="3140968"/>
            <a:ext cx="1800200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האפליקציה</a:t>
            </a:r>
            <a:br>
              <a:rPr lang="he-IL" dirty="0" smtClean="0"/>
            </a:br>
            <a:r>
              <a:rPr lang="he-IL" dirty="0" smtClean="0"/>
              <a:t>דף כניסת משתמש</a:t>
            </a:r>
            <a:endParaRPr lang="he-IL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84784"/>
            <a:ext cx="2896915" cy="515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48264" y="2282979"/>
            <a:ext cx="208823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ניתן להיכנס למערכת דרך שם משתמש וסיסמא</a:t>
            </a:r>
          </a:p>
        </p:txBody>
      </p:sp>
      <p:cxnSp>
        <p:nvCxnSpPr>
          <p:cNvPr id="6" name="מחבר חץ ישר 5"/>
          <p:cNvCxnSpPr/>
          <p:nvPr/>
        </p:nvCxnSpPr>
        <p:spPr>
          <a:xfrm flipH="1">
            <a:off x="5148064" y="2954560"/>
            <a:ext cx="1800200" cy="855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976" y="4535854"/>
            <a:ext cx="1728192" cy="171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6" y="4282519"/>
            <a:ext cx="3384376" cy="193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72468" y="1867481"/>
            <a:ext cx="2088232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בנוסף קיימת אפשרות להתחבר לאפליקציה דרך </a:t>
            </a:r>
            <a:r>
              <a:rPr lang="en-US" dirty="0" smtClean="0"/>
              <a:t>NFC  </a:t>
            </a:r>
            <a:r>
              <a:rPr lang="he-IL" dirty="0" smtClean="0"/>
              <a:t> על ידי </a:t>
            </a:r>
            <a:r>
              <a:rPr lang="he-IL" dirty="0" smtClean="0"/>
              <a:t>הצמדת </a:t>
            </a:r>
            <a:r>
              <a:rPr lang="he-IL" dirty="0" err="1" smtClean="0"/>
              <a:t>הצי'פ</a:t>
            </a:r>
            <a:r>
              <a:rPr lang="he-IL" dirty="0" smtClean="0"/>
              <a:t> לגב המכשיר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האפליקציה</a:t>
            </a:r>
            <a:br>
              <a:rPr lang="he-IL" dirty="0" smtClean="0"/>
            </a:br>
            <a:r>
              <a:rPr lang="he-IL" dirty="0" smtClean="0"/>
              <a:t>דף המשימות של העובד</a:t>
            </a:r>
            <a:endParaRPr lang="he-I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15" y="2685113"/>
            <a:ext cx="22955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1484784"/>
            <a:ext cx="266429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כל עובד בתחילת יום מקבל משימות לביצוע עליו לבחור באחת המשימות </a:t>
            </a:r>
            <a:endParaRPr lang="he-IL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44917"/>
            <a:ext cx="22955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מחבר חץ ישר 6"/>
          <p:cNvCxnSpPr/>
          <p:nvPr/>
        </p:nvCxnSpPr>
        <p:spPr>
          <a:xfrm flipV="1">
            <a:off x="2466503" y="3645024"/>
            <a:ext cx="4733789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9048" y="3321858"/>
            <a:ext cx="26642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לאחר בחירת משימה מתבצע חיבור למשקל </a:t>
            </a:r>
          </a:p>
        </p:txBody>
      </p:sp>
    </p:spTree>
    <p:extLst>
      <p:ext uri="{BB962C8B-B14F-4D97-AF65-F5344CB8AC3E}">
        <p14:creationId xmlns:p14="http://schemas.microsoft.com/office/powerpoint/2010/main" val="392637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האפליקציה</a:t>
            </a:r>
            <a:br>
              <a:rPr lang="he-IL" dirty="0"/>
            </a:br>
            <a:r>
              <a:rPr lang="he-IL" dirty="0" smtClean="0"/>
              <a:t>ליקוט הזמנה סריקת ברקוד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1628800"/>
            <a:ext cx="36724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ניתן לקלוט פריט דרך סריקת ברקוד </a:t>
            </a:r>
          </a:p>
          <a:p>
            <a:r>
              <a:rPr lang="he-IL" dirty="0" smtClean="0"/>
              <a:t>לאחר זיהוי ברקוד הפריט באמצעות מצלמת המכשיר , מתקבל הברקוד הסרוק</a:t>
            </a:r>
            <a:endParaRPr lang="he-I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14" y="3284984"/>
            <a:ext cx="4987628" cy="308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14376"/>
            <a:ext cx="3347864" cy="522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מחבר חץ ישר 6"/>
          <p:cNvCxnSpPr>
            <a:endCxn id="6" idx="1"/>
          </p:cNvCxnSpPr>
          <p:nvPr/>
        </p:nvCxnSpPr>
        <p:spPr>
          <a:xfrm flipV="1">
            <a:off x="1475656" y="2228965"/>
            <a:ext cx="3528392" cy="12720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5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68612"/>
            <a:ext cx="22764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he-IL" sz="4100" b="0" dirty="0" smtClean="0">
                <a:solidFill>
                  <a:schemeClr val="tx1"/>
                </a:solidFill>
              </a:rPr>
              <a:t>האפליקציה</a:t>
            </a:r>
            <a:br>
              <a:rPr lang="he-IL" sz="4100" b="0" dirty="0" smtClean="0">
                <a:solidFill>
                  <a:schemeClr val="tx1"/>
                </a:solidFill>
              </a:rPr>
            </a:br>
            <a:r>
              <a:rPr lang="he-IL" sz="4100" b="0" dirty="0" smtClean="0">
                <a:solidFill>
                  <a:schemeClr val="tx1"/>
                </a:solidFill>
              </a:rPr>
              <a:t>דף שקילה חופשית</a:t>
            </a:r>
            <a:endParaRPr lang="he-IL" sz="4100" b="0" dirty="0">
              <a:solidFill>
                <a:schemeClr val="tx1"/>
              </a:solidFill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22955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מחבר חץ ישר 13"/>
          <p:cNvCxnSpPr>
            <a:endCxn id="11271" idx="0"/>
          </p:cNvCxnSpPr>
          <p:nvPr/>
        </p:nvCxnSpPr>
        <p:spPr>
          <a:xfrm flipH="1">
            <a:off x="4501390" y="3554896"/>
            <a:ext cx="2086833" cy="1044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792" y="4599012"/>
            <a:ext cx="2703195" cy="140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מחבר חץ ישר 19"/>
          <p:cNvCxnSpPr>
            <a:stCxn id="11271" idx="0"/>
          </p:cNvCxnSpPr>
          <p:nvPr/>
        </p:nvCxnSpPr>
        <p:spPr>
          <a:xfrm flipH="1" flipV="1">
            <a:off x="2411759" y="3518892"/>
            <a:ext cx="2089631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79093" y="2204864"/>
            <a:ext cx="266429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האפליקציה שולחת בקשה לבקר לבצע שקילה, הבקר מבצע את השקילה ושולח את המשקל לאפליקציה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4943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467544" y="341784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he-IL" sz="4100" b="0" dirty="0" smtClean="0">
                <a:solidFill>
                  <a:schemeClr val="tx1"/>
                </a:solidFill>
              </a:rPr>
              <a:t>האפליקציה</a:t>
            </a:r>
            <a:br>
              <a:rPr lang="he-IL" sz="4100" b="0" dirty="0" smtClean="0">
                <a:solidFill>
                  <a:schemeClr val="tx1"/>
                </a:solidFill>
              </a:rPr>
            </a:br>
            <a:r>
              <a:rPr lang="he-IL" sz="4100" b="0" dirty="0" smtClean="0">
                <a:solidFill>
                  <a:schemeClr val="tx1"/>
                </a:solidFill>
              </a:rPr>
              <a:t>דף השקילות שלי</a:t>
            </a:r>
            <a:endParaRPr lang="he-IL" sz="4100" b="0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702" y="2891036"/>
            <a:ext cx="5104646" cy="243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3168352" cy="498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מחבר חץ ישר 9"/>
          <p:cNvCxnSpPr/>
          <p:nvPr/>
        </p:nvCxnSpPr>
        <p:spPr>
          <a:xfrm>
            <a:off x="2411760" y="2924944"/>
            <a:ext cx="3816424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1748899"/>
            <a:ext cx="453650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/>
            <a:r>
              <a:rPr lang="he-IL" dirty="0" smtClean="0"/>
              <a:t>לחיצה על אחת השקילות תפתח מפה </a:t>
            </a:r>
            <a:r>
              <a:rPr lang="en-US" dirty="0" smtClean="0"/>
              <a:t>“Goggle Map”</a:t>
            </a:r>
            <a:r>
              <a:rPr lang="he-IL" dirty="0" smtClean="0"/>
              <a:t> עם המיקום המדויק </a:t>
            </a:r>
            <a:r>
              <a:rPr lang="he-IL" dirty="0" smtClean="0"/>
              <a:t>בו </a:t>
            </a:r>
            <a:r>
              <a:rPr lang="he-IL" dirty="0" smtClean="0"/>
              <a:t>נלקחה השקילה.</a:t>
            </a:r>
            <a:r>
              <a:rPr lang="he-IL" dirty="0"/>
              <a:t> </a:t>
            </a:r>
            <a:endParaRPr lang="he-I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5733256"/>
            <a:ext cx="5112568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marL="0" lvl="1" algn="ctr"/>
            <a:r>
              <a:rPr lang="he-IL" sz="2400" dirty="0"/>
              <a:t>התממשקות </a:t>
            </a:r>
            <a:r>
              <a:rPr lang="he-IL" sz="2400" dirty="0" smtClean="0"/>
              <a:t>עם</a:t>
            </a:r>
          </a:p>
          <a:p>
            <a:pPr marL="0" lvl="1" algn="ctr"/>
            <a:r>
              <a:rPr lang="he-IL" sz="2400" dirty="0" smtClean="0"/>
              <a:t> </a:t>
            </a:r>
            <a:r>
              <a:rPr lang="he-IL" sz="2400" dirty="0"/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 maps API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1894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93457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עבודה ב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he-IL" dirty="0" smtClean="0"/>
              <a:t> באמצעות </a:t>
            </a:r>
            <a:r>
              <a:rPr lang="en-US" dirty="0" err="1" smtClean="0"/>
              <a:t>SourceTree</a:t>
            </a:r>
            <a:endParaRPr lang="he-I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928992" cy="471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7624" y="1196750"/>
            <a:ext cx="146531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Code </a:t>
            </a:r>
            <a:r>
              <a:rPr lang="en-US" dirty="0"/>
              <a:t>cloud </a:t>
            </a:r>
            <a:r>
              <a:rPr lang="en-US" dirty="0" smtClean="0"/>
              <a:t>backup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1196751"/>
            <a:ext cx="148456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Team </a:t>
            </a:r>
            <a:r>
              <a:rPr lang="en-US" dirty="0"/>
              <a:t>collaboration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99" y="1098776"/>
            <a:ext cx="2484438" cy="84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39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איך הכול עובד</a:t>
            </a:r>
            <a:endParaRPr lang="he-IL" dirty="0"/>
          </a:p>
        </p:txBody>
      </p:sp>
      <p:pic>
        <p:nvPicPr>
          <p:cNvPr id="5" name="Picture 2" descr="C:\Users\Administrator\Downloads\Client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3573" y="2139127"/>
            <a:ext cx="785818" cy="785818"/>
          </a:xfrm>
          <a:prstGeom prst="rect">
            <a:avLst/>
          </a:prstGeom>
          <a:noFill/>
        </p:spPr>
      </p:pic>
      <p:cxnSp>
        <p:nvCxnSpPr>
          <p:cNvPr id="6" name="מחבר חץ ישר 5"/>
          <p:cNvCxnSpPr>
            <a:stCxn id="5" idx="1"/>
            <a:endCxn id="12" idx="3"/>
          </p:cNvCxnSpPr>
          <p:nvPr/>
        </p:nvCxnSpPr>
        <p:spPr>
          <a:xfrm flipH="1">
            <a:off x="6787920" y="2532036"/>
            <a:ext cx="1545653" cy="82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4302" y="1650118"/>
            <a:ext cx="20221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/>
            <a:r>
              <a:rPr lang="he-IL" dirty="0" smtClean="0"/>
              <a:t>מנהל </a:t>
            </a:r>
            <a:r>
              <a:rPr lang="he-IL" dirty="0" smtClean="0"/>
              <a:t>מזין הזמנות</a:t>
            </a:r>
          </a:p>
          <a:p>
            <a:pPr marL="0" lvl="1"/>
            <a:r>
              <a:rPr lang="he-IL" dirty="0" smtClean="0"/>
              <a:t> למערכת ניהול</a:t>
            </a:r>
            <a:endParaRPr lang="he-IL" dirty="0" smtClean="0"/>
          </a:p>
        </p:txBody>
      </p:sp>
      <p:pic>
        <p:nvPicPr>
          <p:cNvPr id="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00722"/>
            <a:ext cx="2719976" cy="162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Administrator\Downloads\Client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5805264"/>
            <a:ext cx="785818" cy="785818"/>
          </a:xfrm>
          <a:prstGeom prst="rect">
            <a:avLst/>
          </a:prstGeom>
          <a:noFill/>
        </p:spPr>
      </p:pic>
      <p:cxnSp>
        <p:nvCxnSpPr>
          <p:cNvPr id="14" name="מחבר חץ ישר 13"/>
          <p:cNvCxnSpPr/>
          <p:nvPr/>
        </p:nvCxnSpPr>
        <p:spPr>
          <a:xfrm flipH="1">
            <a:off x="2123728" y="2708920"/>
            <a:ext cx="187220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81451"/>
            <a:ext cx="1656184" cy="253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מחבר חץ ישר 17"/>
          <p:cNvCxnSpPr>
            <a:stCxn id="13" idx="1"/>
            <a:endCxn id="15" idx="2"/>
          </p:cNvCxnSpPr>
          <p:nvPr/>
        </p:nvCxnSpPr>
        <p:spPr>
          <a:xfrm flipH="1" flipV="1">
            <a:off x="1295636" y="4221088"/>
            <a:ext cx="2124236" cy="19770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67745" y="4631611"/>
            <a:ext cx="20542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ctr"/>
            <a:r>
              <a:rPr lang="he-IL" dirty="0" smtClean="0"/>
              <a:t>עובד המחסן מלקט את ההזמנה</a:t>
            </a:r>
            <a:endParaRPr lang="he-IL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078511" y="1414532"/>
            <a:ext cx="20221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ctr"/>
            <a:r>
              <a:rPr lang="he-IL" dirty="0" smtClean="0"/>
              <a:t>ההזמנות מתממשקות עם המכשיר של עובד המחסן</a:t>
            </a:r>
            <a:endParaRPr lang="he-I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15" y="4451950"/>
            <a:ext cx="3734809" cy="213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56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400" dirty="0" smtClean="0"/>
              <a:t>המערכת הקיימת</a:t>
            </a:r>
            <a:endParaRPr lang="he-IL" sz="5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692696"/>
            <a:ext cx="7467600" cy="4997152"/>
          </a:xfrm>
        </p:spPr>
        <p:txBody>
          <a:bodyPr>
            <a:noAutofit/>
          </a:bodyPr>
          <a:lstStyle/>
          <a:p>
            <a:pPr marL="36576" indent="0">
              <a:buNone/>
            </a:pPr>
            <a:endParaRPr lang="he-IL" sz="2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6576" indent="0">
              <a:buNone/>
            </a:pPr>
            <a:endParaRPr lang="he-IL" sz="2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6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המערכות </a:t>
            </a:r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הקיימות מציעות ציוד קצה (כגון </a:t>
            </a:r>
            <a:r>
              <a:rPr lang="he-IL" sz="2600" dirty="0" err="1">
                <a:latin typeface="David" panose="020E0502060401010101" pitchFamily="34" charset="-79"/>
                <a:cs typeface="David" panose="020E0502060401010101" pitchFamily="34" charset="-79"/>
              </a:rPr>
              <a:t>מסופונים</a:t>
            </a:r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 ומחשבים ניידים) שאינם זולים </a:t>
            </a:r>
            <a:r>
              <a:rPr lang="he-IL" sz="2600" dirty="0" smtClean="0">
                <a:latin typeface="David" panose="020E0502060401010101" pitchFamily="34" charset="-79"/>
                <a:cs typeface="David" panose="020E0502060401010101" pitchFamily="34" charset="-79"/>
              </a:rPr>
              <a:t>לרכישה.  מכיוון </a:t>
            </a:r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שמכשירים אלו אינם ניתנים לנשיאה על המפעיל הם מקובעים לכלי השינוע ובכך נתונים לנזק תמידי </a:t>
            </a:r>
            <a:r>
              <a:rPr lang="he-IL" sz="2600" dirty="0" smtClean="0">
                <a:latin typeface="David" panose="020E0502060401010101" pitchFamily="34" charset="-79"/>
                <a:cs typeface="David" panose="020E0502060401010101" pitchFamily="34" charset="-79"/>
              </a:rPr>
              <a:t>כתוצאה מפעולה </a:t>
            </a:r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שוטפת.</a:t>
            </a:r>
            <a:endParaRPr lang="he-IL" sz="26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sz="26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6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המערכות הקיימות אינן כדאיות </a:t>
            </a:r>
            <a:r>
              <a:rPr lang="he-IL" sz="2600" dirty="0">
                <a:latin typeface="David" panose="020E0502060401010101" pitchFamily="34" charset="-79"/>
                <a:cs typeface="David" panose="020E0502060401010101" pitchFamily="34" charset="-79"/>
              </a:rPr>
              <a:t>לרכישה - נמצא שהחזר ההשקעה הוא איטי, כלומר ההחזר מתקבל לאחר תקופת זמן ארוכה (אם בכלל) ולכן מוריד את הכדאיות שברכישה של מערכת כזו</a:t>
            </a:r>
            <a:r>
              <a:rPr lang="he-IL" sz="2600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5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10894001001195640360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9144000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2195736" y="-152300"/>
            <a:ext cx="86044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THE END</a:t>
            </a:r>
            <a:endParaRPr lang="he-IL" sz="9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48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 smtClean="0"/>
              <a:t>המערכת</a:t>
            </a:r>
            <a:r>
              <a:rPr lang="he-IL" dirty="0" smtClean="0"/>
              <a:t> </a:t>
            </a:r>
            <a:r>
              <a:rPr lang="he-IL" sz="5400" dirty="0" smtClean="0"/>
              <a:t>החדשה</a:t>
            </a:r>
            <a:endParaRPr lang="he-IL" sz="5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הלקוחות בשוק זה מעוניינים ברכישה של פתרון זול ואמין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36576" indent="0">
              <a:buNone/>
            </a:pP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ביצועי 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המערכת החדשה צריכים להיות טובים יותר מביצועי </a:t>
            </a:r>
            <a:r>
              <a:rPr lang="he-IL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המסופונים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והמחשבים הניידים ועל כן המכשירים הסלולריים של היום עונים על הדרישה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36576" indent="0">
              <a:buNone/>
            </a:pP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המערכת החדשה הינה מוצר פורץ דרך בתחומו, אשר ישנה את הדרך בה מבצעים ליקוט הזמנות מבוסס משקל.</a:t>
            </a:r>
          </a:p>
        </p:txBody>
      </p:sp>
    </p:spTree>
    <p:extLst>
      <p:ext uri="{BB962C8B-B14F-4D97-AF65-F5344CB8AC3E}">
        <p14:creationId xmlns:p14="http://schemas.microsoft.com/office/powerpoint/2010/main" val="6908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טכנולוגיות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-773632" y="1463700"/>
            <a:ext cx="7776864" cy="468583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Client side</a:t>
            </a:r>
            <a:endParaRPr lang="he-IL" sz="4400" dirty="0" smtClean="0"/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AJAX - Asynchronous JavaScript and XML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  <a:p>
            <a:pPr lvl="2"/>
            <a:r>
              <a:rPr lang="en-US" dirty="0" smtClean="0"/>
              <a:t>angular-google-maps</a:t>
            </a:r>
          </a:p>
          <a:p>
            <a:pPr lvl="2"/>
            <a:r>
              <a:rPr lang="en-US" dirty="0" smtClean="0"/>
              <a:t>angular-</a:t>
            </a:r>
            <a:r>
              <a:rPr lang="en-US" dirty="0" err="1" smtClean="0"/>
              <a:t>ui</a:t>
            </a:r>
            <a:r>
              <a:rPr lang="en-US" dirty="0" smtClean="0"/>
              <a:t>-router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9808" lvl="2" indent="0" algn="l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14" descr="C:\projects\social-project\POWERPOINT\github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132" y="5761680"/>
            <a:ext cx="1928826" cy="764879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966" y="5665488"/>
            <a:ext cx="957262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966" y="1916832"/>
            <a:ext cx="682625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54" y="3278857"/>
            <a:ext cx="2935288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1" y="3665438"/>
            <a:ext cx="912813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7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טכנולוגיות</a:t>
            </a:r>
            <a:endParaRPr lang="he-IL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-1260648" y="1597346"/>
            <a:ext cx="7467600" cy="45259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Server side</a:t>
            </a:r>
            <a:endParaRPr lang="he-IL" sz="4400" dirty="0" smtClean="0"/>
          </a:p>
          <a:p>
            <a:pPr lvl="2"/>
            <a:r>
              <a:rPr lang="en-US" dirty="0" err="1"/>
              <a:t>NodeJS</a:t>
            </a:r>
            <a:endParaRPr lang="he-IL" dirty="0" smtClean="0"/>
          </a:p>
          <a:p>
            <a:pPr lvl="2"/>
            <a:r>
              <a:rPr lang="en-US" dirty="0" err="1" smtClean="0"/>
              <a:t>ExpressJS</a:t>
            </a:r>
            <a:r>
              <a:rPr lang="en-US" dirty="0"/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/>
              <a:t>MongoDB </a:t>
            </a:r>
            <a:endParaRPr lang="en-US" dirty="0" smtClean="0"/>
          </a:p>
          <a:p>
            <a:pPr lvl="2"/>
            <a:r>
              <a:rPr lang="en-US" dirty="0" err="1"/>
              <a:t>mongooseJS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he-I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/>
              <a:t>Bootstrap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" indent="0">
              <a:buNone/>
            </a:pPr>
            <a:r>
              <a:rPr lang="en-US" dirty="0"/>
              <a:t>	</a:t>
            </a:r>
            <a:endParaRPr lang="he-IL" dirty="0" smtClean="0"/>
          </a:p>
        </p:txBody>
      </p:sp>
      <p:pic>
        <p:nvPicPr>
          <p:cNvPr id="6" name="Picture 6" descr="C:\projects\social-project\POWERPOINT\68747470733a2f2f692e636c6f756475702e636f6d2f7a6659366c4c376546612d3330303078333030302e706e6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2343238" cy="710530"/>
          </a:xfrm>
          <a:prstGeom prst="rect">
            <a:avLst/>
          </a:prstGeom>
          <a:noFill/>
        </p:spPr>
      </p:pic>
      <p:pic>
        <p:nvPicPr>
          <p:cNvPr id="7" name="Picture 4" descr="C:\projects\social-project\POWERPOINT\logo-mongodb-hea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134" y="3484017"/>
            <a:ext cx="2957790" cy="845083"/>
          </a:xfrm>
          <a:prstGeom prst="rect">
            <a:avLst/>
          </a:prstGeom>
          <a:noFill/>
        </p:spPr>
      </p:pic>
      <p:pic>
        <p:nvPicPr>
          <p:cNvPr id="8" name="download (4)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8617" y="5492306"/>
            <a:ext cx="1894078" cy="911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256" y="2184997"/>
            <a:ext cx="2960521" cy="7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33061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" descr="C:\Users\User\Desktop\5b9577f06bbdfcc4a395ab5c0a8c38c0412a790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595531"/>
            <a:ext cx="1940248" cy="80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42" y="5595531"/>
            <a:ext cx="19367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0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Base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454830"/>
              </p:ext>
            </p:extLst>
          </p:nvPr>
        </p:nvGraphicFramePr>
        <p:xfrm>
          <a:off x="6156176" y="1340768"/>
          <a:ext cx="1768624" cy="2448271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768624"/>
              </a:tblGrid>
              <a:tr h="4005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Items</a:t>
                      </a:r>
                      <a:endParaRPr lang="he-IL" dirty="0"/>
                    </a:p>
                  </a:txBody>
                  <a:tcPr/>
                </a:tc>
              </a:tr>
              <a:tr h="409551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sku</a:t>
                      </a:r>
                      <a:endParaRPr lang="he-IL" dirty="0"/>
                    </a:p>
                  </a:txBody>
                  <a:tcPr/>
                </a:tc>
              </a:tr>
              <a:tr h="409551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itemName</a:t>
                      </a:r>
                      <a:endParaRPr lang="he-IL" dirty="0"/>
                    </a:p>
                  </a:txBody>
                  <a:tcPr/>
                </a:tc>
              </a:tr>
              <a:tr h="4095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amount</a:t>
                      </a:r>
                      <a:endParaRPr lang="he-IL" dirty="0"/>
                    </a:p>
                  </a:txBody>
                  <a:tcPr/>
                </a:tc>
              </a:tr>
              <a:tr h="4095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weight</a:t>
                      </a:r>
                      <a:endParaRPr lang="he-IL" dirty="0"/>
                    </a:p>
                  </a:txBody>
                  <a:tcPr/>
                </a:tc>
              </a:tr>
              <a:tr h="4095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location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183542"/>
              </p:ext>
            </p:extLst>
          </p:nvPr>
        </p:nvGraphicFramePr>
        <p:xfrm>
          <a:off x="6228184" y="4221088"/>
          <a:ext cx="1768624" cy="222504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768624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Orders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orderNumber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sku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userName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amount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status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74355"/>
              </p:ext>
            </p:extLst>
          </p:nvPr>
        </p:nvGraphicFramePr>
        <p:xfrm>
          <a:off x="755576" y="4221088"/>
          <a:ext cx="1768624" cy="221996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768624"/>
              </a:tblGrid>
              <a:tr h="142984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Weights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userName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date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Weight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latitude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longitude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179314"/>
              </p:ext>
            </p:extLst>
          </p:nvPr>
        </p:nvGraphicFramePr>
        <p:xfrm>
          <a:off x="755576" y="1412776"/>
          <a:ext cx="1768624" cy="199476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768624"/>
              </a:tblGrid>
              <a:tr h="51140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Users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userName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password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securityLevel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nfc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מחבר חץ ישר 8"/>
          <p:cNvCxnSpPr/>
          <p:nvPr/>
        </p:nvCxnSpPr>
        <p:spPr>
          <a:xfrm flipH="1" flipV="1">
            <a:off x="4499992" y="2852936"/>
            <a:ext cx="1728192" cy="2376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/>
          <p:nvPr/>
        </p:nvCxnSpPr>
        <p:spPr>
          <a:xfrm flipH="1">
            <a:off x="4499992" y="1916832"/>
            <a:ext cx="1656184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/>
          <p:nvPr/>
        </p:nvCxnSpPr>
        <p:spPr>
          <a:xfrm flipV="1">
            <a:off x="2552700" y="3157736"/>
            <a:ext cx="3603476" cy="24048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 flipH="1" flipV="1">
            <a:off x="2483768" y="4797152"/>
            <a:ext cx="3736404" cy="7539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 flipH="1" flipV="1">
            <a:off x="2483768" y="2060848"/>
            <a:ext cx="3736404" cy="34902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הצגת מערכת הניהול</a:t>
            </a:r>
            <a:endParaRPr lang="he-IL" dirty="0"/>
          </a:p>
        </p:txBody>
      </p:sp>
      <p:pic>
        <p:nvPicPr>
          <p:cNvPr id="5122" name="Picture 2" descr="C:\Users\User\Desktop\Misc-Web-Databas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04" y="1489348"/>
            <a:ext cx="1379736" cy="137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2876188"/>
            <a:ext cx="15237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DB</a:t>
            </a:r>
            <a:endParaRPr lang="he-IL" dirty="0"/>
          </a:p>
        </p:txBody>
      </p:sp>
      <p:pic>
        <p:nvPicPr>
          <p:cNvPr id="5123" name="Picture 3" descr="C:\Users\User\Desktop\server_90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204" y="1489348"/>
            <a:ext cx="903744" cy="11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חץ למעלה-למטה 4"/>
          <p:cNvSpPr/>
          <p:nvPr/>
        </p:nvSpPr>
        <p:spPr>
          <a:xfrm rot="2279414">
            <a:off x="5512491" y="2696910"/>
            <a:ext cx="475362" cy="16104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124" name="Picture 4" descr="C:\Users\User\Desktop\13225273-Home-Electronic-Devices-connected-to-cloud-server-Note-All-Devices-design-and-all-screen-interface-g-Stock-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40" y="4221088"/>
            <a:ext cx="3337768" cy="250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24200" y="2876188"/>
            <a:ext cx="15237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Server</a:t>
            </a:r>
            <a:endParaRPr lang="he-IL" dirty="0"/>
          </a:p>
        </p:txBody>
      </p:sp>
      <p:sp>
        <p:nvSpPr>
          <p:cNvPr id="10" name="חץ למעלה-למטה 9"/>
          <p:cNvSpPr/>
          <p:nvPr/>
        </p:nvSpPr>
        <p:spPr>
          <a:xfrm rot="5400000">
            <a:off x="4272736" y="972230"/>
            <a:ext cx="486196" cy="2521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177218" y="4429224"/>
            <a:ext cx="11459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3567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/>
              <a:t>הצגת מערכת הניהול</a:t>
            </a:r>
            <a:br>
              <a:rPr lang="he-IL" dirty="0"/>
            </a:br>
            <a:r>
              <a:rPr lang="he-IL" dirty="0" smtClean="0"/>
              <a:t>כניסת משתמש</a:t>
            </a:r>
            <a:endParaRPr lang="he-IL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971855" cy="369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7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הצגת מערכת הניהול</a:t>
            </a:r>
            <a:br>
              <a:rPr lang="he-IL" dirty="0" smtClean="0"/>
            </a:br>
            <a:r>
              <a:rPr lang="he-IL" dirty="0" smtClean="0"/>
              <a:t>תצוגת מנהל</a:t>
            </a:r>
            <a:endParaRPr lang="he-IL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80920" cy="441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2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טכני">
  <a:themeElements>
    <a:clrScheme name="טכני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טכני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טכ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6556</TotalTime>
  <Words>368</Words>
  <Application>Microsoft Office PowerPoint</Application>
  <PresentationFormat>‫הצגה על המסך 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1" baseType="lpstr">
      <vt:lpstr>טכני</vt:lpstr>
      <vt:lpstr> אפליקציית שליטה במשקל     לכלי שינוע</vt:lpstr>
      <vt:lpstr>המערכת הקיימת</vt:lpstr>
      <vt:lpstr>המערכת החדשה</vt:lpstr>
      <vt:lpstr>טכנולוגיות</vt:lpstr>
      <vt:lpstr>טכנולוגיות</vt:lpstr>
      <vt:lpstr>Data Base</vt:lpstr>
      <vt:lpstr>הצגת מערכת הניהול</vt:lpstr>
      <vt:lpstr>הצגת מערכת הניהול כניסת משתמש</vt:lpstr>
      <vt:lpstr>הצגת מערכת הניהול תצוגת מנהל</vt:lpstr>
      <vt:lpstr>הצגת מערכת הניהול רשימת משתמשים</vt:lpstr>
      <vt:lpstr>הצגת מערכת הניהול רשימת הזמנות</vt:lpstr>
      <vt:lpstr>הצגת מערכת הניהול רשימת מוצרים</vt:lpstr>
      <vt:lpstr>האפליקציה דף כניסת משתמש</vt:lpstr>
      <vt:lpstr>האפליקציה דף המשימות של העובד</vt:lpstr>
      <vt:lpstr>האפליקציה ליקוט הזמנה סריקת ברקוד</vt:lpstr>
      <vt:lpstr>האפליקציה דף שקילה חופשית</vt:lpstr>
      <vt:lpstr>האפליקציה דף השקילות שלי</vt:lpstr>
      <vt:lpstr>עבודה ב Git  באמצעות SourceTree</vt:lpstr>
      <vt:lpstr>איך הכול עובד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omri ben shitrit</dc:creator>
  <cp:lastModifiedBy>User</cp:lastModifiedBy>
  <cp:revision>44</cp:revision>
  <dcterms:created xsi:type="dcterms:W3CDTF">2016-11-15T10:09:06Z</dcterms:created>
  <dcterms:modified xsi:type="dcterms:W3CDTF">2016-11-30T12:03:59Z</dcterms:modified>
</cp:coreProperties>
</file>