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679E"/>
    <a:srgbClr val="9788CC"/>
    <a:srgbClr val="C5779C"/>
    <a:srgbClr val="9E6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37"/>
    <p:restoredTop sz="94694"/>
  </p:normalViewPr>
  <p:slideViewPr>
    <p:cSldViewPr snapToGrid="0">
      <p:cViewPr varScale="1">
        <p:scale>
          <a:sx n="119" d="100"/>
          <a:sy n="119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306BF-E00E-0F42-894B-88E0C0F8E41A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A0937-3A1E-6149-8108-56E0E929B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1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A6AE-6D15-B77E-8E48-1B55D655D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3B4BF-F9CB-D70D-71DC-9B4643667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44AB-13CD-C62B-AD26-6AEDD49E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25EC-A7D1-7E48-B0FC-55ED4D044BBD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8E6C8-8085-B99F-C681-015B7009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CCF2A-1281-B129-BB30-2CC41CCEE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632C-58F9-934B-9EE1-B6D22F263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1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3C8C-BD24-AC62-0B59-524B843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7308D-ECE1-0181-2DD7-FA75275D5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9C8A0-EFCD-A851-095E-6690FFC15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25EC-A7D1-7E48-B0FC-55ED4D044BBD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3AADE-F415-4487-749E-A7EA5D7E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4DC3D-F997-BB7D-F84B-A6611AD2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632C-58F9-934B-9EE1-B6D22F263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2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A8762-9F19-14CD-F255-32B30CE6E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E066B-B5D6-91F9-BDB1-0DF0DBEC6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8E1A-6140-70FE-7785-14826546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25EC-A7D1-7E48-B0FC-55ED4D044BBD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97309-FA27-A6B1-597E-A5A22821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81E68-AE4E-148D-850F-F5ED100E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632C-58F9-934B-9EE1-B6D22F263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C07C-EAC2-F5D7-634F-640A747C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B10CE-750E-5E2F-6499-99AB1A140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EFC5-8949-4B03-EC27-D0FE8DEF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25EC-A7D1-7E48-B0FC-55ED4D044BBD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7556E-3E92-15D0-EB21-99368219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919CD-5673-2070-0FD7-504917A26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632C-58F9-934B-9EE1-B6D22F263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2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ABF1-D5C0-A6B0-0080-0F019388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E2E23-6715-2979-FD5F-D306F1892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0C1D4-9401-2D1E-0B52-1D2A8FED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25EC-A7D1-7E48-B0FC-55ED4D044BBD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945CC-96AE-7AA0-8586-8DC5D7FF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7161B-9FC4-5A98-4278-3DB99577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632C-58F9-934B-9EE1-B6D22F263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6FF6-850B-98F1-BF66-C853092F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722C0-06A5-85A3-E781-6125CC4BB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0618B-EB32-8963-1405-DDE922A8C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B10D-296C-70A8-4768-C0EB2D56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25EC-A7D1-7E48-B0FC-55ED4D044BBD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73C73-3D3D-21B2-C545-D9D9EC90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D75C8-1F3E-9A3E-EF88-F788B5A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632C-58F9-934B-9EE1-B6D22F263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4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FF21-BBCC-2493-8C04-98F30D59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0A11F-DF0C-781F-FE99-EDF60FB38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341DF-BB7E-5DFC-3953-7E4C36465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2A56A-051C-EA23-784D-3CB2FB1BA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CD9DA9-8BCD-2E38-8BC8-DAC0AEA09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C4B9E-DAD3-C7BB-D4E2-E81958CE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25EC-A7D1-7E48-B0FC-55ED4D044BBD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5654A-F878-7262-406A-5E340E7F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B67A2E-BCB1-54E8-FBB3-42224894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632C-58F9-934B-9EE1-B6D22F263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1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E8C5-96BD-EDE0-740D-7843CB14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35B00-DBF9-D6E1-35A9-31828F15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25EC-A7D1-7E48-B0FC-55ED4D044BBD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7722B-8B44-E0C5-4A46-75C8D5DB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D4107-0FED-4BE2-94B3-0ABDD6BB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632C-58F9-934B-9EE1-B6D22F263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2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9A397-13E6-C49C-E9B2-BC123E25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25EC-A7D1-7E48-B0FC-55ED4D044BBD}" type="datetimeFigureOut">
              <a:rPr lang="en-US" smtClean="0"/>
              <a:t>2/3/25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1890F-CAD2-C057-814A-9F394E91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F371B-2EE5-8563-EE69-797ED7B3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632C-58F9-934B-9EE1-B6D22F263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8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9F4D-C355-BE0F-DF36-65981C16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FE129-1E7E-EFCF-2EA7-59528EA80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2D7EF-680C-1351-1E0A-78065B74B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2251-676E-2940-FCE0-50DF628A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25EC-A7D1-7E48-B0FC-55ED4D044BBD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DDD7C-BD6D-A6F1-8FE3-65BB2D56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7438E-1F83-96C7-F699-973954BE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632C-58F9-934B-9EE1-B6D22F263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1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E1D2-8BE1-A815-74B0-AB214456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5ECCC-94B0-2894-2499-CA0E9AE4B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6B261-9AED-3EA2-8860-29A51A847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DD1A0-CFC6-AA4E-F2E7-0F2F540C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25EC-A7D1-7E48-B0FC-55ED4D044BBD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3F061-92AF-190C-389D-B7C77D89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36E95-7C2D-7DD8-246E-0D7067DE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D632C-58F9-934B-9EE1-B6D22F263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0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008CFD-C602-C2DF-54C0-5EE4ADB3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5237F-F25E-2BC8-48CB-58835A0F5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58814-EB6D-4950-19D1-C90A0476E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2925EC-A7D1-7E48-B0FC-55ED4D044BBD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4A64-5F7C-084D-9634-ED9A04D0F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2F585-6B8E-EFBF-63B8-C5E3385F0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5D632C-58F9-934B-9EE1-B6D22F263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48A74-0279-C061-932A-9E2117104A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361"/>
          <a:stretch/>
        </p:blipFill>
        <p:spPr>
          <a:xfrm>
            <a:off x="5342467" y="1143000"/>
            <a:ext cx="5342466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8BB270-9B22-2327-7189-8019325D0F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361"/>
          <a:stretch/>
        </p:blipFill>
        <p:spPr>
          <a:xfrm>
            <a:off x="0" y="1143000"/>
            <a:ext cx="5342467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C30543-DE11-253F-CF1C-C6DC3079BB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6528" t="49816" b="30925"/>
          <a:stretch/>
        </p:blipFill>
        <p:spPr>
          <a:xfrm>
            <a:off x="10684933" y="2806272"/>
            <a:ext cx="1161627" cy="12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4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Lillian Rountree</dc:creator>
  <cp:lastModifiedBy>Lillian Rountree</cp:lastModifiedBy>
  <cp:revision>99</cp:revision>
  <dcterms:created xsi:type="dcterms:W3CDTF">2024-06-06T17:06:36Z</dcterms:created>
  <dcterms:modified xsi:type="dcterms:W3CDTF">2025-02-03T18:46:08Z</dcterms:modified>
</cp:coreProperties>
</file>