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61" r:id="rId2"/>
    <p:sldId id="656" r:id="rId3"/>
    <p:sldId id="516" r:id="rId4"/>
    <p:sldId id="657" r:id="rId5"/>
    <p:sldId id="658" r:id="rId6"/>
    <p:sldId id="659" r:id="rId7"/>
    <p:sldId id="664" r:id="rId8"/>
    <p:sldId id="660" r:id="rId9"/>
    <p:sldId id="662" r:id="rId10"/>
    <p:sldId id="663" r:id="rId11"/>
    <p:sldId id="669" r:id="rId12"/>
    <p:sldId id="665" r:id="rId13"/>
    <p:sldId id="666" r:id="rId14"/>
    <p:sldId id="667" r:id="rId15"/>
    <p:sldId id="668" r:id="rId16"/>
    <p:sldId id="670" r:id="rId17"/>
    <p:sldId id="671" r:id="rId18"/>
    <p:sldId id="672" r:id="rId19"/>
    <p:sldId id="673" r:id="rId20"/>
    <p:sldId id="402" r:id="rId21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90204" pitchFamily="34" charset="0"/>
      <a:defRPr kern="120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90204" pitchFamily="34" charset="0"/>
      <a:defRPr kern="120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90204" pitchFamily="34" charset="0"/>
      <a:defRPr kern="120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90204" pitchFamily="34" charset="0"/>
      <a:defRPr kern="120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90204" pitchFamily="34" charset="0"/>
      <a:defRPr kern="120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4">
          <p15:clr>
            <a:srgbClr val="A4A3A4"/>
          </p15:clr>
        </p15:guide>
        <p15:guide id="2" pos="287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66FF"/>
    <a:srgbClr val="555555"/>
    <a:srgbClr val="3F3F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479"/>
  </p:normalViewPr>
  <p:slideViewPr>
    <p:cSldViewPr>
      <p:cViewPr varScale="1">
        <p:scale>
          <a:sx n="142" d="100"/>
          <a:sy n="142" d="100"/>
        </p:scale>
        <p:origin x="760" y="168"/>
      </p:cViewPr>
      <p:guideLst>
        <p:guide orient="horz" pos="1584"/>
        <p:guide pos="287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5" cy="720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200"/>
            </a:lvl1pPr>
          </a:lstStyle>
          <a:p>
            <a:endParaRPr lang="zh-CN" altLang="zh-CN"/>
          </a:p>
        </p:txBody>
      </p:sp>
      <p:sp>
        <p:nvSpPr>
          <p:cNvPr id="2051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/>
            </a:lvl1pPr>
          </a:lstStyle>
          <a:p>
            <a:fld id="{ED04D3C5-74F5-43D7-A9AF-16D5EA9F4C33}" type="datetime1">
              <a:rPr lang="zh-CN" altLang="en-US"/>
              <a:t>2019/10/23</a:t>
            </a:fld>
            <a:endParaRPr lang="zh-CN" altLang="en-US" sz="1200"/>
          </a:p>
        </p:txBody>
      </p:sp>
      <p:sp>
        <p:nvSpPr>
          <p:cNvPr id="2052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053" name="备注占位符 4"/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90204" pitchFamily="34" charset="0"/>
              </a:defRPr>
            </a:lvl1pPr>
            <a:lvl2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90204" pitchFamily="34" charset="0"/>
              </a:defRPr>
            </a:lvl2pPr>
            <a:lvl3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90204" pitchFamily="34" charset="0"/>
              </a:defRPr>
            </a:lvl3pPr>
            <a:lvl4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90204" pitchFamily="34" charset="0"/>
              </a:defRPr>
            </a:lvl4pPr>
            <a:lvl5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90204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90204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90204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90204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90204" pitchFamily="34" charset="0"/>
              </a:defRPr>
            </a:lvl9pPr>
          </a:lstStyle>
          <a:p>
            <a:pPr>
              <a:buFontTx/>
              <a:buNone/>
            </a:pPr>
            <a:r>
              <a:rPr lang="zh-CN" altLang="zh-CN"/>
              <a:t>单击此处编辑母版文本样式</a:t>
            </a:r>
          </a:p>
          <a:p>
            <a:pPr>
              <a:buFontTx/>
              <a:buNone/>
            </a:pPr>
            <a:r>
              <a:rPr lang="zh-CN" altLang="zh-CN"/>
              <a:t>第二级</a:t>
            </a:r>
          </a:p>
          <a:p>
            <a:pPr>
              <a:buFontTx/>
              <a:buNone/>
            </a:pPr>
            <a:r>
              <a:rPr lang="zh-CN" altLang="zh-CN"/>
              <a:t>第三级</a:t>
            </a:r>
          </a:p>
          <a:p>
            <a:pPr>
              <a:buFontTx/>
              <a:buNone/>
            </a:pPr>
            <a:r>
              <a:rPr lang="zh-CN" altLang="zh-CN"/>
              <a:t>第四级</a:t>
            </a:r>
          </a:p>
          <a:p>
            <a:pPr>
              <a:buFontTx/>
              <a:buNone/>
            </a:pPr>
            <a:r>
              <a:rPr lang="zh-CN" altLang="zh-CN"/>
              <a:t>第五级</a:t>
            </a:r>
          </a:p>
        </p:txBody>
      </p:sp>
      <p:sp>
        <p:nvSpPr>
          <p:cNvPr id="2054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sz="1200"/>
            </a:lvl1pPr>
          </a:lstStyle>
          <a:p>
            <a:endParaRPr lang="zh-CN" altLang="zh-CN"/>
          </a:p>
        </p:txBody>
      </p:sp>
      <p:sp>
        <p:nvSpPr>
          <p:cNvPr id="2055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defRPr/>
            </a:lvl1pPr>
          </a:lstStyle>
          <a:p>
            <a:fld id="{C55D58F0-A41F-4EB5-850B-25A363BDF5B2}" type="slidenum">
              <a:rPr lang="zh-CN" altLang="en-US"/>
              <a:t>‹#›</a:t>
            </a:fld>
            <a:endParaRPr lang="zh-CN" altLang="en-US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90204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90204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90204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90204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9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ED04D3C5-74F5-43D7-A9AF-16D5EA9F4C33}" type="datetime1">
              <a:rPr lang="zh-CN" altLang="en-US" smtClean="0"/>
              <a:t>2019/10/23</a:t>
            </a:fld>
            <a:endParaRPr lang="zh-CN" altLang="en-US" sz="120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5D58F0-A41F-4EB5-850B-25A363BDF5B2}" type="slidenum">
              <a:rPr lang="zh-CN" altLang="en-US" smtClean="0"/>
              <a:t>5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6437665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CF5EC5F-1CEA-4EBE-9CCD-78A02E915A54}" type="datetime1">
              <a:rPr lang="zh-CN" altLang="en-US"/>
              <a:t>2019/10/23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F28249-97B1-4F86-8D5B-349121860C6D}" type="slidenum">
              <a:rPr lang="zh-CN" altLang="en-US"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CF5EC5F-1CEA-4EBE-9CCD-78A02E915A54}" type="datetime1">
              <a:rPr lang="zh-CN" altLang="en-US"/>
              <a:t>2019/10/23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D5F0B7-C8F1-42F2-B997-0D48E21F3D77}" type="slidenum">
              <a:rPr lang="zh-CN" altLang="en-US"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CF5EC5F-1CEA-4EBE-9CCD-78A02E915A54}" type="datetime1">
              <a:rPr lang="zh-CN" altLang="en-US"/>
              <a:t>2019/10/23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2E499F-85FF-4B1F-87C1-63A9FC360361}" type="slidenum">
              <a:rPr lang="zh-CN" altLang="en-US"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CF5EC5F-1CEA-4EBE-9CCD-78A02E915A54}" type="datetime1">
              <a:rPr lang="zh-CN" altLang="en-US"/>
              <a:t>2019/10/23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5A5040-1A5F-4CCC-B427-ABC735EF34F0}" type="slidenum">
              <a:rPr lang="zh-CN" altLang="en-US"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3888" y="3441700"/>
            <a:ext cx="7886700" cy="1125538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CF5EC5F-1CEA-4EBE-9CCD-78A02E915A54}" type="datetime1">
              <a:rPr lang="zh-CN" altLang="en-US"/>
              <a:t>2019/10/23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E8FFED-7C3A-49C8-9840-52117F41FA38}" type="slidenum">
              <a:rPr lang="zh-CN" altLang="en-US"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457200" y="1200150"/>
            <a:ext cx="4038600" cy="339407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648200" y="1200150"/>
            <a:ext cx="4038600" cy="339407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CF5EC5F-1CEA-4EBE-9CCD-78A02E915A54}" type="datetime1">
              <a:rPr lang="zh-CN" altLang="en-US"/>
              <a:t>2019/10/23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DC2F4A-6093-4F5A-97AF-6AACC58B25CA}" type="slidenum">
              <a:rPr lang="zh-CN" altLang="en-US"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30238" y="1879600"/>
            <a:ext cx="3868737" cy="276225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CF5EC5F-1CEA-4EBE-9CCD-78A02E915A54}" type="datetime1">
              <a:rPr lang="zh-CN" altLang="en-US"/>
              <a:t>2019/10/23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EED5C3-06A0-496C-BF0C-B57F493576D6}" type="slidenum">
              <a:rPr lang="zh-CN" altLang="en-US"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CF5EC5F-1CEA-4EBE-9CCD-78A02E915A54}" type="datetime1">
              <a:rPr lang="zh-CN" altLang="en-US"/>
              <a:t>2019/10/23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8A5C8A-0907-4006-8F2B-E6134F2C9BA9}" type="slidenum">
              <a:rPr lang="zh-CN" altLang="en-US"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CF5EC5F-1CEA-4EBE-9CCD-78A02E915A54}" type="datetime1">
              <a:rPr lang="zh-CN" altLang="en-US"/>
              <a:t>2019/10/23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F5ABE0-1E69-4851-8D98-651499122550}" type="slidenum">
              <a:rPr lang="zh-CN" altLang="en-US"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CF5EC5F-1CEA-4EBE-9CCD-78A02E915A54}" type="datetime1">
              <a:rPr lang="zh-CN" altLang="en-US"/>
              <a:t>2019/10/23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E954F2-7FE2-44CB-88CF-C0095C650594}" type="slidenum">
              <a:rPr lang="zh-CN" altLang="en-US"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CF5EC5F-1CEA-4EBE-9CCD-78A02E915A54}" type="datetime1">
              <a:rPr lang="zh-CN" altLang="en-US"/>
              <a:t>2019/10/23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0B3180-A3BE-42A4-BC83-94D22A3CD1EF}" type="slidenum">
              <a:rPr lang="zh-CN" altLang="en-US"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zh-CN">
                <a:sym typeface="Calibri" panose="020F0502020204030204" pitchFamily="34" charset="0"/>
              </a:rPr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zh-CN">
                <a:sym typeface="Calibri" panose="020F0502020204030204" pitchFamily="34" charset="0"/>
              </a:rPr>
              <a:t>单击此处编辑母版文本样式</a:t>
            </a:r>
          </a:p>
          <a:p>
            <a:pPr lvl="1"/>
            <a:r>
              <a:rPr lang="zh-CN" altLang="zh-CN">
                <a:sym typeface="Calibri" panose="020F0502020204030204" pitchFamily="34" charset="0"/>
              </a:rPr>
              <a:t>第二级</a:t>
            </a:r>
          </a:p>
          <a:p>
            <a:pPr lvl="2"/>
            <a:r>
              <a:rPr lang="zh-CN" altLang="zh-CN">
                <a:sym typeface="Calibri" panose="020F0502020204030204" pitchFamily="34" charset="0"/>
              </a:rPr>
              <a:t>第三级</a:t>
            </a:r>
          </a:p>
          <a:p>
            <a:pPr lvl="3"/>
            <a:r>
              <a:rPr lang="zh-CN" altLang="zh-CN">
                <a:sym typeface="Calibri" panose="020F0502020204030204" pitchFamily="34" charset="0"/>
              </a:rPr>
              <a:t>第四级</a:t>
            </a:r>
          </a:p>
          <a:p>
            <a:pPr lvl="4"/>
            <a:r>
              <a:rPr lang="zh-CN" altLang="zh-CN">
                <a:sym typeface="Calibri" panose="020F0502020204030204" pitchFamily="34" charset="0"/>
              </a:rPr>
              <a:t>第五级</a:t>
            </a:r>
          </a:p>
        </p:txBody>
      </p:sp>
      <p:sp>
        <p:nvSpPr>
          <p:cNvPr id="102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767263"/>
            <a:ext cx="21336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fld id="{2CF5EC5F-1CEA-4EBE-9CCD-78A02E915A54}" type="datetime1">
              <a:rPr lang="zh-CN" altLang="en-US"/>
              <a:t>2019/10/23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767263"/>
            <a:ext cx="28956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>
              <a:defRPr sz="1200">
                <a:solidFill>
                  <a:srgbClr val="898989"/>
                </a:solidFill>
              </a:defRPr>
            </a:lvl1pPr>
          </a:lstStyle>
          <a:p>
            <a:endParaRPr lang="zh-CN" altLang="zh-CN"/>
          </a:p>
        </p:txBody>
      </p:sp>
      <p:sp>
        <p:nvSpPr>
          <p:cNvPr id="103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5B07C6F0-31EC-4250-936D-B97FAFB28718}" type="slidenum">
              <a:rPr lang="zh-CN" altLang="en-US"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marL="914400" indent="-914400"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9144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2pPr>
      <a:lvl3pPr marL="9144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3pPr>
      <a:lvl4pPr marL="9144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4pPr>
      <a:lvl5pPr marL="9144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5pPr>
      <a:lvl6pPr marL="13716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6pPr>
      <a:lvl7pPr marL="18288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7pPr>
      <a:lvl8pPr marL="22860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8pPr>
      <a:lvl9pPr marL="27432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anose="020B060402020209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anose="020B060402020209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9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9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hyperlink" Target="https://help.aliyun.com/document_detail/49549.html?spm=a2c4g.11186623.6.541.51686a6bqpw2Zl" TargetMode="External"/><Relationship Id="rId5" Type="http://schemas.openxmlformats.org/officeDocument/2006/relationships/hyperlink" Target="https://github.com/DroidPluginTeam/DroidPlugin/blob/master/DOC/tianweishu/ClassLoader%E7%AE%A1%E7%90%86.md" TargetMode="External"/><Relationship Id="rId6" Type="http://schemas.openxmlformats.org/officeDocument/2006/relationships/hyperlink" Target="https://juejin.im/post/5cc6bd5e518825250b5f89a5" TargetMode="External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hyperlink" Target="https://github.com/DroidPluginTeam/DroidPlugin/blob/master/DOC/tianweishu/ClassLoader%E7%AE%A1%E7%90%86.md" TargetMode="External"/><Relationship Id="rId5" Type="http://schemas.openxmlformats.org/officeDocument/2006/relationships/hyperlink" Target="https://juejin.im/post/5cc6bd5e518825250b5f89a5" TargetMode="External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3" descr="C:\Users\yyyy\Desktop\辅助图形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43" t="52155" r="-2090" b="-4311"/>
          <a:stretch>
            <a:fillRect/>
          </a:stretch>
        </p:blipFill>
        <p:spPr bwMode="auto">
          <a:xfrm rot="10800000">
            <a:off x="4368800" y="3155950"/>
            <a:ext cx="4775200" cy="198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矩形 13"/>
          <p:cNvSpPr>
            <a:spLocks noChangeArrowheads="1"/>
          </p:cNvSpPr>
          <p:nvPr/>
        </p:nvSpPr>
        <p:spPr bwMode="auto">
          <a:xfrm>
            <a:off x="906463" y="4227513"/>
            <a:ext cx="1979612" cy="35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zh-CN" sz="1000" b="1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广州视源电子科技股份有限公司</a:t>
            </a:r>
          </a:p>
          <a:p>
            <a:r>
              <a:rPr lang="zh-CN" altLang="zh-CN" sz="700" b="1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Guangzhou Shiyuan Electronics Co., Ltd</a:t>
            </a:r>
          </a:p>
        </p:txBody>
      </p:sp>
      <p:pic>
        <p:nvPicPr>
          <p:cNvPr id="3076" name="Picture 2" descr="C:\Users\User\Desktop\胸牌源文件-0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9800" y="642938"/>
            <a:ext cx="1123950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7" name="Title 4"/>
          <p:cNvSpPr>
            <a:spLocks noGrp="1" noChangeArrowheads="1"/>
          </p:cNvSpPr>
          <p:nvPr>
            <p:ph type="ctrTitle" idx="4294967295"/>
          </p:nvPr>
        </p:nvSpPr>
        <p:spPr>
          <a:xfrm>
            <a:off x="1080823" y="339595"/>
            <a:ext cx="6767513" cy="645160"/>
          </a:xfrm>
        </p:spPr>
        <p:txBody>
          <a:bodyPr anchor="b">
            <a:spAutoFit/>
          </a:bodyPr>
          <a:lstStyle/>
          <a:p>
            <a:pPr marL="0" indent="0" algn="l"/>
            <a:r>
              <a:rPr lang="zh-CN" altLang="en-US" sz="3600" dirty="0" smtClean="0"/>
              <a:t>项目架构之插件化初探</a:t>
            </a:r>
            <a:endParaRPr lang="zh-CN" altLang="en-US" sz="3600" dirty="0"/>
          </a:p>
        </p:txBody>
      </p:sp>
      <p:sp>
        <p:nvSpPr>
          <p:cNvPr id="3079" name="Text Placeholder 10"/>
          <p:cNvSpPr>
            <a:spLocks noGrp="1" noChangeArrowheads="1"/>
          </p:cNvSpPr>
          <p:nvPr>
            <p:ph sz="quarter" idx="10"/>
          </p:nvPr>
        </p:nvSpPr>
        <p:spPr>
          <a:xfrm>
            <a:off x="2483855" y="1606816"/>
            <a:ext cx="1656115" cy="566309"/>
          </a:xfrm>
        </p:spPr>
        <p:txBody>
          <a:bodyPr wrap="square" anchor="t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1400" dirty="0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李锐星</a:t>
            </a:r>
            <a:endParaRPr lang="en-US" altLang="zh-CN" sz="1400" dirty="0" smtClean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  <a:p>
            <a:pPr>
              <a:spcBef>
                <a:spcPct val="20000"/>
              </a:spcBef>
            </a:pPr>
            <a:r>
              <a:rPr lang="en-US" altLang="zh-CN" sz="1400" dirty="0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2019.10.24</a:t>
            </a:r>
          </a:p>
        </p:txBody>
      </p:sp>
      <p:pic>
        <p:nvPicPr>
          <p:cNvPr id="3081" name="Picture 2" descr="C:\Users\User\Desktop\胸牌源文件-0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9800" y="642938"/>
            <a:ext cx="1123950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AutoShape 2" descr="data:image/png;base64,iVBORw0KGgoAAAANSUhEUgAAAlgAAAJYCAYAAAC+ZpjcAAAgAElEQVR4Xuy9CZRl6VWded6LKeexRqmkGiihqVQlqUBCIDAg3AY8tFiNJDPTYLAbCxqhbsAYIzO5wUyNJVhuBGbu5QaWGzc2GAkwS6ChilKpBs2qoko1ZlVWzhmZEZER8Xrde98UkZkRL963X55zb5zw8lKRGef/99l7///d+d/77muZWcfyp/YMdDr1lrHVaiENFP1TDKiBIMUKHj1boRpG6J/24Mm/am5vHagGCvwUg0qLHGd8BoqrWr2vzOP33qhKxYL2JIRuJor+KQZP/lRzK3hUYRlnHKphhP5pD+PwFq3GWweqgQI/xRBN0+2IJwNWQ1RXLGhPKuhmouifYvDkTzW3gkcVlnHGoRpG6J/2MA5v0Wq8daAaKPBTDNE03Y54MmA1RHXFgvakgm4miv4pBk/+VHMreFRhGWccqmGE/mkP4/AWrcZbB6qBAj/FEE3T7YgnA1ZDVFcsaE8q6Gai6J9i8ORPNbeCRxWWccahGkbon/YwDm/Rarx1oBoo8FMM0TTdjngyYDVEdcWC9qSCbiaK/ikGT/5Ucyt4VGEZZxyqYYT+aQ/j8BatxlsHqoECP8UQTdPtiCcDVkNUVyxoTyroZqLon2Lw5E81t4JHFZZxxqEaRuif9jAOb9FqvHWgGijwUwzRNN2OeDJgNUR1xYL2pIJuJor+KQZP/lRzK3hUYRlnHKphhP5pD+PwFq3GWweqgQI/xRBN0+2IJwNWQ1RXLGhPKuhmouifYvDkTzW3gkcVlnHGoRpG6J/2MA5v0Wq8daAaKPBTDNE03Y54MmA1RHXFgvakgm4miv4pBk/+VHMreFRhGWccqmGE/mkP4/AWrcZbB6qBAj/FEE3T7YgnA1ZDVFcsaE8q6Gai6J9i8ORPNbeCRxWWccahGkbon/YwDm/Rarx1oBoo8FMM0TTdjngyYDVEdcWC9qSCbiaK/ikGT/5Ucyt4VGEZZxyqYYT+aQ/j8BatxlsHqoECP8UQTdPtiCcDVkNUVyxoTyroZqLon2Lw5E81t4JHFZZxxqEaRuif9jAOb9FqvHWgGijwUwzRNN2OeDJgNUR1xYL2pIJuJor+KQZP/lRzK3hUYRlnHKphhP5pD+PwFq3GWweqgQI/xRBN0+2IJwNWQ1RXLGhPKuhmouifYvDkTzW3gkcVlnHGoRpG6J/2MA5v0Wq8daAaKPBTDNE03Y54MmA1RHXFgvakgm4miv4pBk/+VHMreFRhGWccqmGE/mkP4/AWrcZbB6qBAj/FEE3T7YgHByyFkbYj8cM9KxYS1YFiqPv8Cg9SDhUYvMdIH5hRH1AOqQco/mL+uvfgjb/gkOoQoQfqRe96qkEGLG8FBQtJsaFRI9HF7D2/wga0BwUG7zHSB/W/MCp8TH1AfUx78MafAYs6QFNPfZQBS6MDGoWKmAHL/1/Mig0RmShIMb0w0bVA51fQWPceKH7FfkR1oD2kj6gCzainPsqAFcAHVETFhkYx0A3Je36FDWgPCgzeY6QP8gRLsR9RH9O1SH1M8Sv+wRahBwUPnmNQH2XA8lSvOzcVUbGhUQx0MXvPr7AB7UGBwXuM9EEGLMV+RH1M1yL1McWfAUvBIB+D+igDFtcAj0BFVGxoFAPdkLznxyKKnqVT4PAcI32QAUuxH1EP534S47EJqqN3PfVRBixvBUUX5rpf2KiRaf8KG9AeFBi8x6A6UA7p/Ar+6t4DxZ8BS+Gi+gd1DQu+o9C1kAHLV79ydiqiYkOjGOiFzXt+hQ1oDwoM3mOkD/h6phxSDyh8XPcevPErrgsReqBe9K6nayEDlreCGbAkITPCZkIXYwArYghUB8ohnR8TIFjP3j1QDRT/4KM60B68NciARR2gqac+yoCl0QGNQkVUbGgUA92QvOdHAnaLaQ8KDN5jpA/yBEuxH1Ef07VIfUzxZ8BSMMjHoD7KgMU1wCNQERUbGsVANyTv+bGIgpMLBQbvMdIHGbAU+xH1ce4n+ZA79ZAi5GbAUqgAx6CbgWJDoxjywsovrNBGIcrTB9wHlENqBLoXKPYj7x68NVBc3CP0QHX0rqdrIQOWt4Kikw+6mKiR6j6/wgaUQwUG7zHSBxmwMmBpViHdT+ha1HRR71GoBhmwAuhPRVRsaBQDXcze8ytsQHtQYPAeI32QAUuxH1Ef07VIfUzx5wmWgkE+BvVRBiyuAR6BiqjY0CgGuiF5z49FFJ1EKnB4jpE+yICl2I+oh3M/yWewqIcUITcDlkIFOAbdDBQbGsWQF1Z+YYU2ClGePuA+oBxSI9C9QLEfeffgrYHi4h6hB6qjdz1dC+4BizbgLYBiM1FwkIuJO0GhA0FBNVTgpxhI/4qLCp0/62OcfCi87KmlYh1RDigGOr8n/725vTnIgCVwgbeIipAnoKH2Q3hvKOkjfvpTexMGaID6UNGC91qkPSg4pBxQDHR+yqGi3puDDFgCFb1FzIAlEDHAM1TpowxYGiezUagP2exVdd0v7goOKQcUA51f4QM6hjcHGbCogsaP1BVGpkYS0FD7IRQ6EBKohgr8FAPpvwkXVtp/hHpvDzTBBwoO6XqmGOj8TfAy5SADlsAFEYxMMQhoqP0QdDFRAqiGCvwUA+VA0QPFsN3rvT2QAUtzikd1bMJa9OYgA5ZgN/UWMW8RCkQMcFsifVT/W0MaJ/qOQn2oQF/3i7uCQ8oBxUDnV/iAjuHNQQYsqmDeIhQwGGMI7w3FezOIENS9NYjhRF8U1IcK9HX3gYJDygHFQOdX+ICO4c1BBiyqYAYsAYMxhvDeULw3gwxYMXzojYL6UIHfey3SHhQcUg4oBjo/5VBR781BBiyBit4iRrgwCmh0H8J7Q0kf5S1C90Ug+AejogfvtUh7oGu5mJ9yQDHQ+SmHinpvDjJgCVT0FjEDlkBEwYZGUaSP+EWFapD1/FPRCg7rfnGnazkDlsJF3MvUhxmwBDrSxURFzIAlEDEDVkki9TJVQrEWKIbtXu/tAUW48NZQwSFdCxQDnd9bA8V+RjnIgCVwQQQjUwwCGmo/BF1MlACqoQI/xUA5UPRAMWz3em8PZMCqHEjXAtWRzh9hHXlzkAFL4AJvERVJXUBD7Yfw3lDSR/yiUnsTBmiA+lDRgvdapD0oOKQcUAx0fsqhot6bgwxYAhW9RcyAJRBR8C9GiiJ9lAGLekhRT32owFD3i7uCQ8oBxUDnV/iAjuHNQQYsqqDguRWFkamRBDTUfgiFDoQEqqECP8VA+lfcFqHzZ73/c3hN8IFiHdH1TDHQ+SOsJW8OMmAJXOAtYp5gCUTME6ySROplqkQTNnXKgXe9twcyYFUOoGuB6kjn9/axYj+jHGTAErgggpEpBgENtR+CLiZKANVQgZ9ioBwoeqAYtnu9twcU4cJbQwWHdC1QDHR+bw0yYAlSeopYMbDdFxPtX7GpUwwRNjTvHuj8dD9QaODdA+VAUa/gUYHDawyFByiHFAOd34v74Xm9OcgTLIELvEXMgMUDZgasGEGdriW6nBUXFe8eKAeKegWPChxeYyg8QDmkGOj8XtxnwBpiIEXk99ozYGXAUm1m3psynZ/yoNiPvHugHCjqFTwqcHiNofAA5ZBioPN7cZ8BKwPWGu8pjLzdFxPtP0+w8gRL4QHFP3YiXJgoBsWeRjF41ud+5Mn+YG6qA/Vx3iIU+MBbRMWmTo0koBENQTVQXFwphggaePdA50cmEj0T6t0D5UBRH8HLij7GHUPhAcohxUDnH5c7ZZ03BxmwBGp6i5gBK28RCmxcDuHtZTo/5UFxUfHugXKgqFfwqMDhNYbCA5RDioHO78X98LzeHGTAErjAW8QIF0YBjWgIqkGeYFX0Ux7ppkznRybKEyxKX7+e+kAGxGkghY8phxQDnd+J+jXTenOQAUvgAm8RI1wYBTSiIagGGbAyYCk8oFiLaCEEKW7CxZlQmfsRYU9XS3WgPs6AJdDSW0TFpk6NJKARDUE1UFxcKYYIGnj3QOdHJsoTLEpfnmB1GVD4mO4HFAOdX2YmMJA3BxmwgHi9Um8RM2DxW1sZsPIES+EBxVoUbEnuQzTh4kxIpNcEhRcphiZo6M1BBiyyikT/WlEY2dtIAhrRELT/3NAyYCk8kAGr8pFiT0MbgnNx7kfOAgS5NmfAEviALibFZhQBg4DKsYeg/SsuChSDwgdjExhkQ6Ic0v4VGnj3QDlQ1Ct4VODwGkPhAcohxUDn9+J+eF5vDjJgCVzgLaLiX811X0xUgwxYeYKl8IBiLQq2JPch6r6fUAJzP6IMauqpDtTHGbAEOnqLqNjUqZEENKIhqAaKiyvFEEED7x7o/MhEoltb3j1QDhT1Ebys6GPcMRQeoBxSDHT+cblT1nlzkAFLoKa3iBmw8iF3gY3LIby9TOenPCguKt49UA4U9QoeFTi8xlB4gHJIMdD5vbgfntebgwxYAhd4ixjhwiigEQ1BNcgTrIp+yiPdlOn8yER5gkXp69dTH8iAOA2k8DHlkGKg8ztRv2Zabw4yYAlc4C2i4sJIaaCLkXJI8Tehnmqg4IDq6N0Dxa/gkI7hzaFiP6I9UB29589/8NFVEOMfjBmwBDp6L2bFhkZpiLAh0R7qXk81UPQfYS2QPih+MreqNn3QjJNYqiP1Mp1f5WcyjjcHGbCIet1abxEzYAlEbMAQETbECGuBSEnxk7lVtemDDFiKa0IEH9E1Qdcz5SADFlUwwHMrisVEaaBGpAuB4m9CPdVAwQHV0bsHil/BIR3Dm0PFfkR7oDp6z19w6I2Bzk99rKj39kEGLIGK3iIqNjRKA12MlEOKvwn1VAMFB1RH7x4ofgWHdAxvDhX7Ee2B6ug9fwYsugqqem8fZMAS6OgtosJIlIYIGxLtoe71VANF/xHWAumD4idzq2rTB/4XVoWPqI4UA51f5WcyjjcHGbCIet1abxEzYAlEbMAQETbECGuBSEnxk7lVtemDDFiKa0IEH9E1Qdcz5SADFlUwwDGkYjFRGqgR6UKg+JtQTzVQcEB19O6B4ldwSMfw5lCxH9EeqI7e8xccemOg81MfK+q9fZABS6Cit4iKDY3SQBcj5ZDib0I91UDBAdXRuweKX8EhHcObQ8V+RHugOnrPnwGLroKq3tsHGbAEOnqLqDASpSHChkR7qHs91UDRf4S1QPqg+Mncqtr0gf+FVeEjqiPFQOdX+ZmM481BBiyiXrfWW8QMWAIRGzBEhA0xwlogUlL8ZG5VbfogA5bimhDBR3RN0PVMOciARRUMcAypWEyUBmpEuhAo/ibUUw0UHFAdvXug+BUc0jG8OVTsR7QHqqP3/AWH3hjo/NTHinpvH2TAEqjoLaJiQ6M00MVIOaT4m1BPNVBwQHX07oHiV3BIx/DmULEf0R6ojt7zZ8Ciq6Cq9/ZBBiyBjt4iKoxEaYiwIdEe6l5PNVD0H2EtkD4ofjK3qjZ94H9hVfiI6kgx0PlVfibjeHOQAYuo1631FjEDlkDEBgwRYUOMsBaIlBQ/mVtVmz7IgKW4JkTwEV0TdD1TDjJgUQUDHEMqFhOlgRqRLgSKvwn1VAMFB1RH7x4ofgWHdAxvDhX7Ee2B6ug9f8GhNwY6P/Wxot7bB+4BS0Fi3cdQGNnbSFSDuuNXXFQohxHqFV4mfVAfkbl7tckBDwcKHTzHUPiQ+kiBwZPDCHNTDTJgBVCRiqi4uCswECrpZuCNX6EB4S9KrbcO1EcKHpODDFgKH1IfKTAo1kOdx6AaZMAKoD4VUXFxV2AgVNLNwBu/QgPCX5Rabx2ojxQ8JgcZsBQ+pD5SYFCshzqPQTXIgBVAfSqi4uKuwECopJuBN36FBoS/KLXeOlAfKXhMDjJgKXxIfaTAoFgPdR6DapABK4D6VETFxV2BgVBJNwNv/AoNCH9Rar11oD5S8JgcZMBS+JD6SIFBsR7qPAbVIANWAPWpiIqLuwIDoZJuBt74FRoQ/qLUeutAfaTgMTnIgKXwIfWRAoNiPdR5DKpBBqwA6lMRFRd3BQZCJd0MvPErNCD8Ran11oH6SMFjcpABS+FD6iMFBsV6qPMYVIMMWAHUpyIqLu4KDIRKuhl441doQPiLUuutA/WRgsfkIAOWwofURwoMivVQ5zGoBhmwAqhPRVRc3BUYCJV0M/DGr9CA8Bel1lsH6iMFj8lBBiyFD6mPFBgU66HOY1ANMmAFUJ+KqLi4KzAQKulm4I1foQHhL0qttw7URwoek4MMWAofUh8pMCjWQ53HoBpkwAqgPhVRcXFXYCBU0s3AG79CA8JflFpvHaiPFDwmBxmwFD6kPlJgUKyHOo9BNciAFUB9KqLi4q7AQKikm4E3foUGhL8otd46UB8peEwOMmApfEh9pMCgWA91HoNqkAErgPpURMXFXYGBUEk3A2/8Cg0If1FqvXWgPlLwmBxkwFL4kPpIgUGxHuo8BtUgA1YA9amIiou7AgOhkm4G3vgVGhD+otR660B9pOAxOciApfAh9ZECg2I91HkMqkEGrADqUxEVF3cFBkIl3Qy88Ss0IPxFqfXWgfpIwWNykAFL4UPqIwUGxXqo8xhUgwxYAdSnIiou7goMhEq6GXjjV2hA+ItS660D9ZGCx+QgA5bCh9RHCgyK9VDnMagGOGDVmbwmYaeLiRqp7vMXXkgOkgPqAUXQphi812JyYEY1UOxHTbq+1bWXDFh1VW4dbrqg676p0/4VGxrF4K1BcsADZoaLamOq+1powlpsyKWt1m1kwKq1fAPwuaF1sJLem6r3/BmwMmApPJABiwdMlQ54U8wBEAMZsBB9cYozYGXAoh5QbOoUg3fIpPNnuMgTLIUHFGsxztVp+yLJgNUQ7bf7hY32r9jQKAZ6cafzJwd5gqXwgCJgeK8F7/lVOjTk8lbbNjJg1Va6tcDpxdV7Q/GeX7Gh1V2D5CADlsIDGbDyFmFDLqu4jQxYmMIYA9T94p4Bi1/cqQcUF1eKwdsHdP4MF3mLUOEBxVqMcWXa3igyYDVE/+1+YaP9KzY0ioFe3On8yQEPuYqLq7cP6PzJQZ5gNeSyitvIgIUpjDEAvbjSTbXu82e4qHy83X1A+89wkSdYCg8o1mKMK9P2RpEBqyH61z3g0Asb7V+xoVEMyUH9A57i4urtAzp/cpAnWA25rOI2MmBhCmMMUPeLO93Uaf8ZsPIES+GBDBd5gqXwgMqLMa5O2xdFBqyGaE8DhnfA8Z5fsaHVXYPkgJ+gKS6u3muBzp8c5AlWQy6ruI0MWJjCGAPU/eJON3Xaf4aLPMFSeCDDRZ5gKTyg8mKMq9P2RZEBqyHa04DhHXC851dsaHXXIDnIEyyFBxQBw3s/8J5fpUNDLm+1bSMDVm2lWwu87hf3JmxodddAsanXnQPqwwwXeYKl8IBiLTbk0lbrNjJg1Vq+AfjtfmGj/Ss2NIqBXtzp/MlBnmApPKAIGN5rwXt+lQ4NubzVto0MWLWVLk+whhnIcBHjwVqqg/eFjc6f4SJPsBQeyIDVjAtzq0N3xGbwkF1ABhQXJggBl3svBcqhAr83Bjo/NUEEDmkPEeoVPEboIzEkA4SBDFiEvaztM+B9YVRI4X1RoBwq8HtjoPNTH0TgkPYQoV7BY4Q+EkMyQBjIgEXYy9oMWEIP0HChuKh5Y6DzUzkicEh7iFCv4DFCH4khGSAMZMAi7GVtBiyhB2i4UFzUvDHQ+akcETikPUSoV/AYoY/EkAwQBjJgEfayNgOW0AM0XCguat4Y6PxUjggc0h4i1Ct4jNBHYkgGCAMZsAh7WZsBS+gBGi4UFzVvDHR+KkcEDmkPEeoVPEboIzEkA4SBDFiEvazNgCX0AA0XiouaNwY6P5UjAoe0hwj1Ch4j9JEYkgHCQAYswl7WZsASeoCGC8VFzRsDnZ/KEYFD2kOEegWPEfpIDMkAYSADFmEvazNgCT1Aw4XiouaNgc5P5YjAIe0hQr2Cxwh9JIZkgDCQAYuwl7UZsIQeoOFCcVHzxkDnp3JE4JD2EKFewWOEPhJDMkAYyIBF2MvaDFhCD9BwobioeWOg81M5InBIe4hQr+AxQh+JIRkgDGTAIuxlbQYsoQdouFBc1Lwx0PmpHBE4pD1EqFfwGKGPxJAMEAYyYBH2sjYDltADNFwoLmreGOj8VI4IHNIeItQreIzQR2JIBggDGbAIe1mbAUvoARouFBc1bwx0fipHBA5pDxHqFTxG6CMxJAOEgQxYhL2szYAl9AANF4qLmjcGOj+VIwKHtIcI9QoeI/SRGJIBwkAGLMJe1mbAEnqAhgvFRc0bA52fyhGBQ9pDhHoFjxH6SAzJAGGgZWYdMkDWmtHNxPuiEkHDCBxSDBF4pBi8veitgaJ/7x6oBxT1Ch4VOMYdg2qo6N8bQ93nL7SnOmAOMmCNuwQHdViEVpFzt/dPBA4phiYoSDckyoG3Bor+vXugGijqFTwqcIw7BtVQ0b83hrrPnwFrXPcHq/M2YjA6xoITgUOKYazGgxUpLgykJW8NFP1790D4V9UqeFRhGWccqqGif28MdZ8/A9Y4zg9Y423EgJRsGVIEDimGLTcdsEBxYSBteWug6N+7B8K/qlbBowrLOONQDRX9e2Oo+/wZsMZxfsAabyMGpGTLkCJwSDFsuemABYoLA2nLWwNF/949EP5VtQoeVVjGGYdqqOjfG0Pd58+ANY7zA9Z4GzEgJVuGFIFDimHLTQcsUFwYSFveGij69+6B8K+qVfCowjLOOFRDRf/eGOo+fwascZwfsMbbiAEp2TKkCBxSDFtuOmCB4sJA2vLWQNG/dw+Ef1WtgkcVlnHGoRoq+vfGUPf5M2CN4/yANd5GDEjJliFF4JBi2HLTAQsUFwbSlrcGiv69eyD8q2oVPKqwjDMO1VDRvzeGus+fAWsc5wes8TZiQEq2DCkChxTDlpsOWKC4MJC2vDVQ9O/dA+FfVavgUYVlnHGohor+vTHUff4MWOM4P2CNtxEDUrJlSBE4pBi23HTAAsWFgbTlrYGif+8eCP+qWgWPKizjjEM1VPTvjaHu82fAGsf5AWu8jRiQki1DisAhxbDlpgMWKC4MpC1vDRT9e/dA+FfVKnhUYRlnHKqhon9vDHWfPwPWOM4PWONtxICUbBlSBA4phi03HbBAcWEgbXlroOjfuwfCv6pWwaMKyzjjUA0V/XtjqPv8GbDGcX7AGm8jBqRky5AicEgxbLnpgAWKCwNpy1sDRf/ePRD+VbUKHlVYxhmHaqjo3xtD3efPgDWO8wPWeBsxICVbhhSBQ4phy00HLFBcGEhb3hoo+vfugfCvqlXwqMIyzjhUQ0X/3hjqPn8GrHGcH7DG24gBKdkypAgcUgxbbjpggeLCQNry1kDRv3cPhH9VrYJHFZZxxqEaKvr3xlD3+TNgjeP8gDXeRgxIyZYhReCQYthy0wELFBcG0pa3Bor+vXsg/KtqFTyqsIwzDtVQ0b83hrrPnwHLzKiIChLHWYDDNYoeKAa6oL17iICfYqAaRqivuw8oh4r+00dUBc11gaCgGip8RPArrou0B8oh7V9RjzkoMo4CyLhj0AYURhoXe69O0QPFQM3s3UME/BQD1TBCfd19QDlU9J8+oipkwOIMmlEf0rVA51dwQMfAHGTAohL4bwaKkEmNRFmki1GBn2KgHESoV/BI+vDWQNG/dw+E/yi1Ch1IL1RDb/wRrgmUQ6Kfqpbq2MqAxaWgInAE/v9aoT3QxajQgGKgHESoV/BI+vDWQNG/dw+E/yi1Ch1IL1RDb/wZsIj6g1qqYwYsgQ5UBAEE9+Ng2kOEDY1ioBxEqPf2srcGiv69e4jgI4pBoQPBQDX0xp8Bi6ifAWsNe3QxUClyMVEGY5zAefuIs8hH8PaytwaK/r174C7wH0GhA+mCauiNPwMWUT8DVgasdf6p+4YQAT/FoFnSvqN4Xxi8NVD0792Dr4M0syt0IEioht74M2AR9TNgZcDKgLWGAcWGRjdVzZL2HUXBI+nAWwNF/949EP6j1Cp0IL1QDb3xZ8Ai6mfAyoCVASsDlmYPkfNIYNELG5m7qFVcGL17oBxEqFfoQPqgGnrjz4BF1M+AlQErA5Y8GNBNVbOkfUfxvjB4a6Do37sHXwdpZlfoQJBQDb3xZ8Ai6mfAyoCVASsDlmYPkfNIYNELG5k7T7Aoe7p674BCfeiNPwOWxotUx3xNg0AHKoIAQr6mocO/kIBuqgodvcfw9rK3Bor+vXvw9pBifoUOBAfV0Bt/Biyifp5g5QlWnmDJT17opqpZ0r6jeF8YvDVQ9O/dg6+DNLMrdCBIqIbe+DNgEfUzYGXAyoCVAUuzh8h5JLDohY3MXdQqLozePVAOItQrdCB9UA298WfAIupnwMqAlQFLHgzopqpZ0r6jeF8YvDVQ9O/dg6+DNLMrdCBIqIbe+DNgEfUzYGXAyoCVAUuzh8h5JLDohY3MnSdYlD1dvXdAoT70xp8BS+NFqqP7Q+4KGigJCgxkDLqYFRcGiqHuGhD9erWUQwWGuo/RBB95+6AJHFIfe2tA8SvqvX0QQQPKAe0hA5bCyXAMKmIGLCiAqFyhowhKbYehG2KExr190AQOqY7eGlD8inpvH0TQgHJAe8iApXAyHIOKmAELCiAqV+goglLbYeiGGKFxbx80gUOqo7cGFL+i3tsHETSgHNAeMmApnAzHoCJmwIICiMoVOoqg1HYYuiFGaNzbB03gkOrorQHFr6j39kEEDSgHtIcMWAonwzGoiBmwoACicoWOIii1HYZuiBEa9/ZBEzikOnprQPEr6r19EEEDygHtIQOWwslwDCpiBiwogKhcoaMISm2HoRtihMa9fdAEDqmO3hpQ/Ip6bx9E0IByQHvIgKVwMhyDipgBCwogKlfoKIJS22HohhihcW8fNIFDqqO3BhS/ot7bBxE0oBzQHjJgKZwMx6AiZsCCAojKFTqKoNR2GLohRmjc2wdN4JDq6K0Bxa+o9/ZBBA0oB7SHDFgKJ8MxqIgZsKAAonKFjm+KLI0AACAASURBVCIotR2GbogRGvf2QRM4pDp6a0DxK+q9fRBBA8oB7SEDlsLJcAwqYgYsKICoXKGjCEpth6EbYoTGvX3QBA6pjt4aUPyKem8fRNCAckB7yIClcDIcg4qYAQsKICpX6CiCUtth6IYYoXFvHzSBQ6qjtwYUv6Le2wcRNKAc0B4yYCmcDMegImbAggKIyhU6iqDUdhi6IUZo3NsHTeCQ6uitAcWvqPf2QQQNKAe0hwxYCifDMaiIGbCgAKJyhY4iKLUdhm6IERr39kETOKQ6emtA8SvqvX0QQQPKAe0hA5bCyXAMKmIGLCiAqFyhowhKbYehG2KExr190AQOqY7eGlD8inpvH0TQgHJAe8iApXAyHIOKmAELCiAqV+goglLbYeiGGKFxbx80gUOqo7cGFL+i3tsHETSgHNAeMmApnAzHoCJmwIICiMoVOoqg1HYYuiFGaNzbB03gkOrorQHFr6j39kEEDSgHtAf3gEUJKIxISVCYmYyh4IDMr6ilGkTggPZAeaQcKPBTDJQDRQ8Ug3e9twbe/UfY06kGTfCxNwd0foWPKIYMWAF2EypigBZwyI3AgfemSDlQ4KcYqBcVPVAM3vXeGnj3r7gw0h6oBk3wsTcHdH6FjyiGDFh0JQrqqYgCCHgIuqFE4ID2QEmkHCjwUwyUA0UPFIN3vbcG3v0rLoy0B6pBE3zszQGdX+EjiiEDFl2JgnoqogACHoJuKBE4oD1QEikHCvwUA+VA0QPF4F3vrYF3/4oLI+2BatAEH3tzQOdX+IhiyIBFV6KgnooogICHoBtKBA5oD5REyoECP8VAOVD0QDF413tr4N2/4sJIe6AaNMHH3hzQ+RU+ohgyYNGVKKinIgog4CHohhKBA9oDJZFyoMBPMVAOFD1QDN713hp496+4MNIeqAZN8LE3B3R+hY8ohgxYdCUK6qmIAgh4CLqhROCA9kBJpBwo8FMMlANFDxSDd723Bt79Ky6MtAeqQRN87M0BnV/hI4ohAxZdiYJ6KqIAAh6CbigROKA9UBIpBwr8FAPlQNEDxeBd762Bd/+KCyPtgWrQBB97c0DnV/iIYsiARVeioJ6KKICAh6AbSgQOaA+URMqBAj/FQDlQ9EAxeNd7a+Ddv+LCSHugGjTBx94c0PkVPqIYMmDRlSiopyIKIOAh6IYSgQPaAyWRcqDATzFQDhQ9UAze9d4aePevuDDSHqgGTfCxNwd0foWPKIYMWHQlCuqpiAIIeAi6oUTggPZASaQcKPBTDJQDRQ8Ug3e9twbe/SsujLQHqkETfOzNAZ1f4SOKIQMWXYmCeiqiAAIegm4oETigPVASKQcK/BQD5UDRA8XgXe+tgXf/igsj7YFq0AQfe3NA51f4iGLIgEVXoqCeiiiAgIegG0oEDmgPlETKgQI/xUA5UPRAMXjXe2vg3b/iwkh7oBo0wcfeHND5FT6iGDJg0ZUoqKciCiDgIeiGEoED2gMlkXKgwE8xUA4UPVAM3vXeGnj3r7gw0h6oBk3wsTcHdH6FjyiGDFh0JQrqqYgCCHgIuqFE4ID2QEmkHCjwUwyUA0UPFIN3vbcG3v0rLoy0B6pBE3zszQGdX+EjiiEDFl2JgnoqogACHoJuKBE4oD1QEikHCvwUA+VA0QPF4F3vrYF3/4oLI+2BatAEH3tzQOdX+IhiyIBFV6KgnooogICHoBtKBA5oD5REyoECP8VAOVD0QDF413tr4N2/4sJIe6AaNMHH3hzQ+RU+ohjcAxZdCIp6SiLFoFiMtAcFBsoDqaf9h1iMrWI5+v5QHr19RPH7sl/NTjmMwAHtwVuH5NBbAc38VEfq4wxYZkZFoFagIhbz0x4UGCgPpJ72H+HCFkEDyqN3DxQ/8aCqlnIYgQPag4rLccdJDsdlLlYd1ZH6OAOWIJxQS1ERM2DxgJkBq3Kx94ZE1xLFT+dX1NP9IAIHtAcFj2SM5JCwF6eW6kh9nAFLcFGhdqIiNuHCSDmkCykDVgYs6kFVPd0PFGuB9kJ7oPPT+uSQMhijnupIfZwBKwNWuRKokbyXE11ICg4ohgga1L0Hit/bxxF8qOAggpdJHxF8VHcOCf+qWqoj1SADVgasDFjd1UwXk/diVmxKde+B4ldwSMfw9iHFrwiJCgxkjAg+oj4g/TellupINciAlQErA1YGrP5+6r0h0Y2d4qfzK+rpph6BA9qDgkcyRnJI2ItTS3WkPs6AlQErA1YGrAxYca4J+HY9vagoqKAXJgUGMkZySNiLU0t1pD7OgJUBKwNWBqwMWHGuCRmwAmhBL8yKFujFXYGh7mNQHakGGbAyYGXAyoCVASvQlYRu6vSioqCC9qDAQMZIDgl7cWqpjtTHGbAyYGXAyoCVASvONSFPsAJoQS/MihboxV2Boe5jUB2pBhmwMmBlwMqAlQEr0JWEbur0oqKggvagwEDGSA4Je3FqqY7UxxmwMmBlwMqAlQErzjUhT7ACaEEvzIoW6MVdgaHuY1AdqQYZsDJgZcDKgJUBK9CVhG7q9KKioIL2oMBAxkgOCXtxaqmO1McZsDJgZcDKgJUBK841IU+wAmhBL8yKFujFXYGh7mNQHakGGbAyYGXAyoCVASvQlYRu6vSioqCC9qDAQMZIDgl7cWqpjtTHjQhY3iTS+RV2pEZQYCBjROCQ4I9QG8ED3jpG4IB6gXIYgQPvHuo+P/VQUU99QDmkPVD8dP6innKQAasBRlQsJoUZyRjUyGTuptQ2YUOiWkTggPZA10IEDrx7qPv81EOKawLlkPbQCB8XIY0S4V1PjUCFpPMr+KM9KDCQMSJwSPBHqI3gAW8dI3BAvUA5jMCBdw91n596KAOWgsE8wSpZzMXEj4M1dhx/FKrh+DM3p7IJF1aqRgQOaA90LUTgwLuHus9PPZQBS8GgIFvkCRYPJ3QxK6wQYVMlfUTgkOCPUBvBA946RuCAeoFyGIED7x7qPj/1UAYsBYMZsPIEq+ujCJsqsTTdEMncTamN4AFvHSNwQP1EOYzAgXcPdZ+feigDloLBDFgZsDJgaVZSA0ZpwoWVyhCBA9qDdzig+It67x7qPr9CA7oWKIe0B4qfzi/xcd4izFuECiPSMbwXM8Ufob4JGxLlMQIHtAe6FiJw4N1D3eenHsoTLAWDgn8oZMDKgKWxIhuFbohs9mZUN+HCSpWIwAHtga6FCBx491D3+amHMmApGMyAlbcI8xahZiU1YJQmXFipDBE4oD14hwOKX3JrpVW8onH8H28O6fzjdz6opGvBuweKX8Eh5SBfNJovGlX4EI9BjYwBNGCAJmxIVIYIHNAe6FqIwIF3D3Wfn3ooT7AUDOYJVp5g5QmWZiU1YJQmXFipDBE4oD14hwOKP0+w+IVZoQFdC9SHtAeKn84v8XE+g5XPYCmMSMfwXswUf4T6JmxIlMcIHNAe6FqIwIF3D3Wfn3ooT7AUDPKgnLcI8xahxolwFLohwukbUd6ECysVIgIHtAe6FiJw4N1D3eenHsqApWAwA1beIsxbhJqV1IBRmnBhpTJE4ID24B0OKH7JrZV8yB3LQNcC9SFtgOKn80t8nLcI8xahwoh0DO/FTPFHqG/ChkR5jMAB7YGuhQgcePdQ9/mph/IES8FggBMsamQFDd4bCuVAgT8CBoWWdR6DalDn3lXY6VqgGtD5VTyQcSgHZG5VbRN0oFx460g1oPjp/JR/RT1+BouSKGkCHidTDJQDhZEiYKA81r2ealD3/hX46VqgGtD5FRzQMSgHdH5FfRN0oDx460g1oPjp/JR/RX0GLAGLEYwUAYOAyloPQTWodfMi8HRTpRrQ+UU0oGEoB2hyUXETdKBUeOtINaD46fyUf0V9BiwBixGMFAGDgMpaD0E1qHXzIvB0U6Ua0PlFNKBhKAdoclFxE3SgVHjrSDWg+On8lH9FfQYsAYsRjBQBg4DKWg9BNah18yLwdFOlGtD5RTSgYSgHaHJRcRN0oFR460g1oPjp/JR/RX0GLAGLEYwUAYOAyloPQTWodfMi8HRTpRrQ+UU0oGEoB2hyUXETdKBUeOtINaD46fyUf0V9BiwBixGMFAGDgMpaD0E1qHXzIvB0U6Ua0PlFNKBhKAdoclFxE3SgVHjrSDWg+On8lH9FfQYsAYsRjBQBg4DKWg9BNah18yLwdFOlGtD5RTSgYSgHaHJRcRN0oFR460g1oPjp/JR/RX0GLAGLEYwUAYOAyloPQTWodfMi8HRTpRrQ+UU0oGEoB2hyUXETdKBUeOtINaD46fyUf0V9BiwBixGMFAGDgMpaD0E1qHXzIvB0U6Ua0PlFNKBhKAdoclFxE3SgVHjrSDWg+On8lH9FfQYsAYsRjBQBg4DKWg9BNah18yLwdFOlGtD5RTSgYSgHaHJRcRN0oFR460g1oPjp/JR/RX0GLAGLEYwUAYOAyloPQTWodfMi8HRTpRrQ+UU0oGEoB2hyUXETdKBUeOtINaD46fyUf0V9BiwBixGMFAGDgMpaD0E1qHXzIvB0U6Ua0PlFNKBhKAdoclFxE3SgVHjrSDWg+On8lH9FfQYsAYsRjBQBg4DKWg9BNah18yLwdFOlGtD5RTSgYSgHaHJRcRN0oFR460g1oPjp/JR/RX0GLAGLEYwUAYOAyloPQTWodfMi8HRTpRrQ+UU0oGEoB2hyUXETdKBUeOtINaD46fyUf0V9BiwBixGMFAGDgMpaD0E1qHXzIvB0U6Ua0PlFNKBhKAdoclFxE3SgVHjrSDWg+On8lH9FvXvAUpBYdyEpfoUR6j5GBB9RDmkPCh9FwEB59K6nHFL8Ch9QDHWvpxpG0MC7B+/5FR6kPWTAMjNKIhUywmKkPXjXKzT01oH2oMAfAYO3l+j8lEM6v8IHFEPd66mGETTw7sF7foUHaQ8ZsDJgKXzoPgZdCEUD3psi7UGBPwIGdzNBAJRDOL27jyn+CPVUQ8VapDx49+A9P+WvqKc9ZMASkEiFjLAYaQ/e9XQhZMCqFKQ8ppc5h3QtpQaUQa5hBA2817L3/NwF3AcZsAQXFSpkhMVIe/Cup4s5A1YGLJWHFV4kWHI/Iew1Zx1QH1Ifec/PXZABq+TQ2whUSIqfzt+EerqYFT6iPNIeFD6KgIHy6F1POaT4FT6gGOpeTzWMoIF3D97zKzxIe8gTrDzBUvjQfQy6EDJgNedf7t5mVHiR9BDh4k7wR6ilGkbQwLsH7/kVPqI9ZMDKgKXwofsYdCE0PWC99g8+665RAhgwcPebbpoYHREu7hNr7goNTPeTCBp49+A9v8IqtIcMWBmwFD50H4MuhAxY7hJuKwAZsGLLTfeTDFj8+aUmcJgBKwNW7J1uRHR0Q8yANSLR+WsSBjJgSWic2CB0P2lCOKA9JIdmGbAyYE1sk7qSA9PFnAHrSqqVc2XAiu0Bup/QcKJgx7sH7/kjcJgBKwOWwofuY9DFnAHLXcJtBSADVmy56X6SAStvERYOz4CVASv2TjciOrohZsAakej8NQkDGbAkNE5sELqfZMDKgJUBq7s86WKiqzzCYqQ9eNcrNPTWgfawEf78FKG3Q9fOnwErlh7r0UxyLV6pzr178J5fwTPtIU+w8gRL4UP3MehCyBMsdwm3FYAMWLHlpvuJ9z/WytOTVnF5H/+H9uA9//idDyppDxmwBEakQlIj0/mbUE8XQgasJrigPj1kwIqtFd1PIuzp3j14z69wGO0hA1YGLIUP3cegCyEDlruE2wpABqzYctP9JAOW/wmawmHUB60OdAIFAKcvOaQYFELkGIwB6gOFBygGxsBkq/MZrMnyu9XR7/raG7daMvLvK9bCyJMF/UXvtZwaxDAG9QHVMQNWDB9sexTeCyHCCdYkTZABa5Lsbn3sDFhb52wrFXQ/2cpcl/pdemGm82d9xQD1AdUxA1Y6MQQD3gtBsRhDEHkZEHUKWJ2WWatj1um+R2ZuqmP7Z2ds74zZnK3auQvLNr/StjMrZgsrHeu0WuXvDyoiK1Fhy4A1WY3ofkLR0QsznT/rM2BJEmYxSJq5/suJbogKD1AMkVWoU8A6MNuylx6ctRfvn7Zb90zb4Z3TtnPKbGbKbOncoj174oStdMwurLbsxIrZ0+fNPrvQss+cn7JjS5FVGGDLgDVZnbzXsmI/mixD22N06gOqY55gbQ+fhe/SeyHkCZaPRYpP2cy2zQ7saNvrr91pb3jerL10/6y1qiOpi37OzJ+1Y8+duuTfFRVHFs3uPmX2/lPTduJCy1ZWzVbL4zD2kXU1Oxmw1IyuHY/uJxQdvTDT+bM+T7DyBCtXQZ8BuiEqNjSKIbKc0U6wplste8HuKXv5wRl73XUz9qpDO2zXdBGR2ma22r05uLWA1d1SrVN8QUXH7KFzLfvwmZZ9er5tjy2YLQcKWRmwJrtavNeyYj+aLEPbY3TqA6pjnmBtD5+F79J7IeQJ1pWzyAv2tO2rb9htn3/VjN24d8pm2qOfLm10gnWpDlY7Zs8umX36nNlfnWzbQ+enrFPkN+efDFiTFYDuJxQdvTDT+bM+T7DyBCtXQZ5gXSEPRDjB2jXVsn900w578827bf9s26ZGz1V9lrYasHqFxdnYmWWzD5xq239+ZtrOdYoH6S99G/JKSJIBa7IsZ8CaLL91GZ36gAblPMGqi1MajtN7IeQJ1uQMVhxQ3bR32r7jc/fYa66ZHStY9dCNG7B69S3r2JOLbfvtJ9v28PmWLTndNsyANTm/RVjL9MI8WXa2z+je15UMWNvHa6E79V4IETblSQrkdYK1Y7plX/68HfaNn7PTnrdrGrdIA1YPwOlls/c8s2J/caxlZ6fmrH2FD7MyYGErbDgA3U8ougxYlEFNPfUB1TEDlkbHHAUy4L0QMmBBAdeXt1Zs59SMvenmnfa1N++yfTNj3A+8BCRVwCqGXlju2IeOnrNf+8x5ax242tptHgBHZTED1qhMjfd7dD8Zb9ZBFb0w0/mzvmKA+oDqmAErnRiCAe+FoFiMIYi8DIgrfYLVspa95XN22ne+eI9t4Rn2TSlUBqxSc2vZfc+etp+596i1Dz/fpnfuvuwnGDcFt4VfyIC1BbLG+FW6n4wx5ZoSemGm82d9BixJwiwGSTPXfznRDVHhAYohsgpXMmBNt83+4Qt32j9/6V4r/lv5ow5YVcgye++jJ+x3P3HUFnbst9n9h609s2Oi+0oGLKUrLh7Ley0r9qPJMrQ9Rqc+oDrmCdb28Fn4Lr0XQp5gaSxS3Aj8iufvsLfftteK56/G/ykeR7fyje1Pzi/bs+dX7dSFFTt9fsnOnZ23nW2z/dMdu3a2Y3umrXjzFfo5d2HFfu9TR+2/PnzcVqd32MzeAza775DZzMxEns/KgIXk2rSY7iebTrDJL9ALM50/6/MEK0+wchX0GaAbomJDoxgiy3mlTrBu3TdlP3jHPrt138zYdBRvT3j07Iq954nz9v5nl+zchY4tdjq2stqxTmfVir8v9G63zXa1OvaCuY699sCK3bmvZdOXeQP8KGBOLy7bT3zgMfv0yfPl+FMzczZ3+Dqb2XNglPIt/U4GrC3RteVf9l7Liv1oy01nwUUMUB9QHfMEK00ZggHvhZAnWNwGO6ba9k9fstveeON4t9cWVzr2+LkV+53PzNtfP7Noy1t8IejBmVX7+9d07PP2rtr+MU61ihOzh06csx953yO2sFJ9u06xwU7vPmA7Dl1jU7M7ij/gROWXPUs43GgQup9QgPTCTOfP+oacYDVBSLoYvBdzBA0oh7QHhQbePVAONqp/ze8/Osnhy7FfcXDWfvLz99m+ma09eFU8aP7E2WX7o8fO2x8/ft7OLo/3zoRWp23t9qq9aNeKveHwqr1yr9lWP7xYHID9xkeP2B8+dKy8Rdn7ac/M2uz+q2x2zz5rFc9nQTbvftNNcIQsjxywIqhD9zPFnkp4oPjJ3L1aygE+wVI04T0GFZKK4N2/Yn7KIcWg0MC7B8qBd8D6qc8/YF9wzeyW2/jkyWX7dx8/a585dcEuFN9tI/jZO9WxLz7csX9weNV2TW1tzKfOLtiPffBxO3J2aQ2StrVsam6nzRw8bLO7D1p5j3LMnwxYYxI3YpliPxhxqrC/Rvczbw4pfoUwlIMMWIJPIVIRFEbwHsN7MSg08O5hkhpO+gTr5Qem7V1fdGiLJzsdu/f4BfsXd5+xhdUVA49PXZK64m7elx9csTdfu2pzU6Oze2F11f7vjxWnWMerL45e99NuTdnUnj226+obrDM9U+Le6olWBqzR9RjnNxX7wTjzRqqh+5k3hxS/QgvKQQasDFgKH070I+2jAKQLoZgjwoIepddxfmeSAasIMj90xx77u8/fNTK04qDq/uNL9tMPnLGnzxcPPG09pIwyWfF9h1919bK98eqObeVDjfccOWPvuvcpO7m4fNE0LSvOssxaU9M2d+gam9m931ozW3uoPwPWKOqN/zuK/WD82WNU0v3Mm0OKX6EC5SADluDCSkVQGMF7DO/FoNDAu4dJajjJgHX9zrb9whcetOt2jH5M9OS5Ffu395+2B45fWPOsk5yDjtnMVMfefN2qveHwirVH/O7BY+cv2M/c/YR98vi5NZBKj3RagzBePAS/c7fN7j1oU3v2jxzSM2DJlV4zoGI/mCzCyY9O9zNvDil+BcOUgwxYGbAUPhz5wiKZ7BKD0IWQJ1jjK/Plz5uzt79iv+0e6ZtmiptuHfuFj56zP3rsXPmeqyvxs3fK7K0vvGCfu2fViofhN/spPsD47+972t77SHGbsHRH+f96P2s2/1bLWlNTNjW3y+YOF5823LnZ8JYBa1OK0C8o9gMEIEAxDSjeHFL8CgkoBxmwMmApfJgBS8Li5AaZ1AlWETm+8yV77C237BrxK3Fa9omTi/bPP3DKVosXWl3ipzgk2j3dtuL2XvEb80srtjIUboqv3tk13bYiJnWsY+eWV21lhJOpO/d37Nuff8F2jfjdPX/x2InyNmFxO7MKV1XAumjjLwB3X+lQ3Dac2XeVze49UIauy/1kwJqc14uR6YVxsuiuzOg0oHhzSPErWKYcZMDKgKXwYQYsCYuTG2RSAWv3TMv+t1fssy+7fm4k8AsrHfv+u07ZAyfWfkKvV7zaMrt+17T94KsO2bU7p8oQ9u57Hrejtqv81N784opNtTv21lcctGvmWnbi/JL954dO2lMrs2atti2vrNjjZy/Y/GrrojewF+/G+rbnr9jte1dHeij90VPn7e3//RHrv45r+NZgD3A3rFUXg3Z/HUzN7baZfQdsaucua7UvDloZsEayy9i/RC+MY08cqJAGFG8OKX6FFJSDDFgZsBQ+zIAlYXFyg0wqYF2/q20/eMd+u+PQaA9533V00X7knjO2uHq5t4h27OtetM+++/aD1QlW8VU5pxZstQgprbbd9/Qx+/jTZ+x7v+gWm5tu2/Lyqh09t2jLrSLEtOy5c4v2c3/1t/bJ81M2vXNPeQLWu7FX/O8bDnfsLdctj/R+rMWVFfvm//IZW+oUD+EPwlNfpaGTq/KMqzW49VieeE1P2dTOPTa7d7+11902zIA1Oa/nCVbFLQ0oNFxQhSl+Or/CRxmwGmBEhZHoGN6LQbEZePdANdioflIB69a90/bDr95nNxVfCDjCz88/OG9/9PhZ61zmlt5XvGC3/cidh21uulWeRk1NTZUB6cT583Z0/oKdPLtk1+6bsxsP7bWTC0vlV+cc3LmjPGV69Lkz9sz8kv38+z5ln3zunE3vOVB+cXPvfVXF7cRr58z+1S3LVjyTNcrPW//sYXvyzNJlbwtWF7IifA2Fq+7b3gs/dYr/bk/ZzJ695a3DnscyYI3C/vi/o9gPxp89RiXdz7w5pPgVKlAOMmBlwFL4EP9riYKgC0HxLz7awyTrJxWwXnpoxn7sVfvt6h2bPzh+bGHVfvy+U3bfsQuXaLVjLz4wZ+/6kmut1VmxTxw5af/x3s/az77x1dZute2v//aoveuvP2n/6+tfbK+75Rq778nj9r3/6W/sS2691n70K19prVbHvul3P2gffuqktdtT5f9vTc1Ya0f1xc3t6bn+19z8y5uX7UW7y3+fbkr5j3/gMbv32fk1D7gPP2zWKk/O1p0WDAWs4YtEu3hJ6b5D1prbYfe8+ZZN585fGJ8BxX4w/uwxKmlA8eaQ4leoQDnIgJUBS+HDDFgSFic3yKQC1isPzdqP3bnf9s1u/qrNT568YD953xl7fP7id0sVnT9vl9lXH161h545bnd99jk7enbBfugNt9sLD++2V7/goC1cWLW9czM2M92yP//U0/ajf/qA7ZubsW/8vJttqtW2P/700/Y3T5yyVrttU8UtxekZs+IEbHrGZuf2WGvHnFl72t547QX7H68u3mW1+Zcd/rsPP2l/+fjpwY3G8ln36oH36gIw9MqGKmn1A1fvAlHepixvJxahb8qmduyy+77j8yYndo6cD7k34LqWAashC5kKSVNuE2ikHFIOFBp490A52Kh+UgHrVYdn7cc/b7/tGeEtnh96dsH+zf1n7fTSpYNNu9WxzvlzNv/s47a8sFC287Lr9to7vupV9vLrDtjU0BctL6+u2seePm7/x5993D599Ex5G7B45cOKFadXbWtPTVlnatpsatraxf8Wnzqc3mntmTl7zSGz77pxdaR3Yv3K/Ufsvz1yssTS+/LnKkcVJ3Zrw1XfP0Mhq6rrfcpwqv8PkQe/50snKfe2H1uxH9SdRLqfeXNI8Sv0oxzkCVYDkr7CSHQM78VAF8JFt3koIcHqJxWwXn3VrP34ncU7sDY/wfrzpxbtp+4/ven3DbZt2eZOH7V/cPNee9uXvKR8Dqv4NGHxzNVv3vWwveXVN9l1e3dau9WyUwtL9h/uetj+4MEn7MyFFesUL29oz5QBq3hlQnGKVQas9nR5stVuT9u+ndP2Sy9fto5t/iDWux84Yn/ytyfLcDXwSPXA+7Dny+ethvaS3t8V8SKttgAAIABJREFUn4osbiP2f7f7qcOPfncGrEkuEcV+MEl8V2Jsuid7c0jxKzimHGTAyoCl8GHeIpSwOLlBJhWwXnl4xn7szgO2b2bzgPWnTy7YT99/unyv1KV+5qZadvvhObvz6h32Zc/faS/cO1vecVteWbWPHzlp7/7QQ/bwc2ftZdfut29+zc12+/UHS98VD68/enze/uwzR+2Djx+3jx09ZwvFKxXaRcCqTrCK/y5DV3vaOlNt++3bi5OlzZ/B+qV7n7Q/e/zMULiqPi24PlyVJ1XdvWT4JKs4vRq+ldg7BXvwrX9ncmLnyHmLsAHXtQxYDVnIVEiacptAI+WQcqDQwLsHysFG9ZMKWLcdnLYfvXO/HR7h25Tf++R5+6n7z9rKZV4w+rw9bXvXF19nz989YxdWVssTqql2q/zvx0+es/nF6uH4IsjsmZu2mw/tKcNLcbrV0+7BI6ftX//5Q/bw6cXyeafiFKt87ql44L3dtk75APy0/cYdxVibP5j/03c9YR86crY/fjXPpQPW8PNXvdOu1W4YK4Ng92Wkxd9lwJqk2/NFo4oTecWeSlSOsB9TDordYvN/xhGWNqmlDUwQ2shDRzDCyGAv84veOlAOvfErNjSqoUfAetH+aXvHq/bZDSN8T85fHqluES4sX7zlFH9SfKfhd90yZQ8+dcLufuxZ+8G/e7u9+obDa95l1eux/36rjtmHnzhhv/WRx+xl1+2zAzvn7HcePGJPnL1Q3ha0qeIWYXFrsApYxUPvq+22/c5ty/3bfhvx9r+/71F75MSSrbaKEHfxc1frH2ovcFVBauh3h94cX35RdKttD7z19ROTm64FuhbLEHyZED2xptcNrOiBYFX0790D6V/hgbr3X14TMmBRG/EXunEEfATFhkBQ0MXkjX+7BqwX7m7bD73qgL2keE36Jj8ffm7R/s39Z6x4XcOlfopwsnjiGZubP26vuv6AXb1nhx2dX7BPHTlp1+7bZS+5Zk95qvXoiXP26PGz1mlN2WtuPmyvfeHVdmbpgj12esX+4GNHurcEW+WnB/vPY3WfwSreSXXL7pa949biBGvj25rFydi3/enflmMXLzm91MnV+tuCZXQsA9XgOa2Lnt+yVgaszcwC/57uJ3B6ScD07sGbg7r3nwGLOqhb3wQjeAcUyqE3/u0asA7Pte0H7thnr7l6dtPV9MiZZfvJ+07bQ6cv/ZqGcoDWql3TWrKf/9IX2osO7Sifufqffv0v7aXXHLB3fe3n26FdO+yPP/GE/fh7HrRTSx1759fcaV/xomvL0p/7wCP2m/c/XT4UX5xUFbcCyxOs8n+nqwfT2237sqs69i3PW9kU74nFC/ad73mk/HTi+ueu+nqv+8RgcaLVGbotWPXUfX1D8SXTRfhqtezB7/qiTecf9xfoWqBrUXF6MW7vvTpFDwQD1SD6fjIKN5QDbw1H6XGz38kTrM0YGuHvm2AEuhhGoGnDX6EceuOPviFO6hmsuXbLvu8Ve+3v3bBjUwvML6/aT3zktH3w2eL06PJPJuyZadn3v+qw/b0X7raV1Y59w2//lX3ymZP2+//zl9mLrt5rj52Yt7f/f/faM/OL9sff9qW2Z8d0+d9v+n/utVPFYVPxvFUvYBXPXA19irA4iPremy7YHXuK92Bt9HRExz5+bMF+5ANPdH/r4vddrX/QvQhWRXjq/Xn/uavus15FSOu9siED1qZ2Qb9A9xM0uegWqXcP3hzUvf/ev63yGSzopCYYwTugUA698W/XgFW8huCfvGi3fcPn7LOp9sanQsWH9n7r4bP2G585ayurl37AvPgX38xUy77jZQfsGz93X/kA+0+/9wH73Xsfs59/4yvtf3jJDeVD8m/7w3vttTcetm+686byiOgn3veQ/f4njpbvwOqUnxjsfXKwesi9fMlnu2VXz5n98C0rdmC6+0qHy6z9Inz9yWdP2a8++Fz5fYjrw1Tv2ath3YsH6Hv/d+/3y+exus9dlX/ZrmJdBiy46W5STvcTik6xH3n34M1B3fvPgEUd1K1vghEUGwKhk3LojX+7Bqyi7zdcP2ffd/te2z29+afyituE3/Ohk3bmMi8bfdOt++y6nTO2Y9rK/1981+CZ48dtYWnZ9sxO29xMEZZatrC8bG98xQtsrj1lJxeX7M8fPm5nl1bs0bNL9p5H5614zKs9VTyD1bZW+UXRLZuaatuXHVq1t1y3YrObQC1e/fB/PXDU/uyxobe4D6/3Nd832HuD+6WfuyoCVhGzOt2H3QuvP/C/fCFZLhvW0rVA12IBjmKg5Ch6IBgU/Xv3QPpXeKDu/WfAog7KgCVikH9QQLGh0WYibwiTukVYcHbT3mn7+dccsEMjfB9hcXrzix89Y3/42YXy/VXrHzP/tTdcay8/OHeRFK11v1nVDldXB/Hvf+KMveP9T9rJxdXquavu9xIWQevQbMe+/fkr9vI9mx/an76wYj93z9P2sWOLa7F0bwGWM3dDVnXbr3o/Vi9oD17J0H2lw5oXkRYB63XUbpetp2tB4WOKgZKj6IFgUPTv3QPpPwNWxV4+g0VdJHihmwACHkKxIRAQdDPxxt+7sBIOJlk7yYBVvMT9Xa8/bC/Zt/mb0Ytnr84stezb3vecHV0sbimujVj/6IZZ279yzjrLS2voqF7YOQgrxV+2p6pgY63BA+yPza/Y+x4/a0udVvlVOWVN8cXP7ZZ98cFV+/rnrdiOzd+Jap85sWDvvO+IPTU/dNtz3fNVfYBFsCpeATG8F5SnVUUEHDx3Vf191cP9/+wLJiY3XQt0LSourpQcRQ8EA9Ug+n4yCjeUA28NR+lxs9/JgLUZQyP8fROMQBfDCDRt+CuUQ2/80TfESQasIkh864t32LfeundkGxQvHf3ZB+dtceXiVzZ0Vlds+cQxWzpz3FYvLJW3Casg1S5fHFo8Z1V8GrB4DUP5v+VX4hR/XrxYtHj7exGoqr8vnnkq/vtw8eD8TUt27cWHY5fE/JdPnLFfffBZW+jmq/KB9aE3tRcnVNU5WPGOrUuEq04VpHq3Bfv+6AbF+//pa0fmaqu/SNcCXYsZsDS3SBU6bNU7yt+P4ENlP+OMlQFrHNbW1dR9ITRhQ6SLWWAD968L2qiHSQasImjcum/afuX1h6w4VBrl58yFVfu1T83bf3184bLfTbi6vGTL587Y6vwZW148b0XwKkJU8S6r1lQRsqrvHCzCVRm8yq/CKUJX98H24vdaLTs8Z/Ytz1+1O3avjvRy0aWVjv32J47anzzaff6qCEVVQupr3AtYve8Z7O8BvduFxXNX3be3rw1X1clWBqxRXDL+73jvyYr9yLuH8dmvKikHde+/XPf5olFqI/78EEfAR6CLgSKgi8kbf/8iSomYUP0kA1YBubgj9stfdGikF472Wnzm/Kr94sfO2AeeWfec0zoOOivLtrq0WIatlYWzZsWJVnvKptpz1pluV58Y7H4lTvm/ZciqTrEOzZq95Xkr9tq9neoN6yPwe3Lxgv3YXc/YY8XX7XSfsxoOV+XFowxSa7/IufcG9+pTg9VM1Zc9V8GsfGqs++cZsEYQAvwK3U/A1JJwEX0/GYUfuid7azhKj5v9TgaszRga4e+bYAS6GEagacNfoRx644++IU46YBX9f82Nu+xtL99tq71QMoIpFlZa9i/vOWH3Hl0a6XSpvH149qStLCxYq1U8yD5XvfOq+12D5Rc8lyGrbftm2vb1N6zYa/d1iiehRkBT/cp9R8/aT9z1zNrvHxzqqQpN1Vfe9HSvwtvgNQ1rbg2WtxDXvh/rvu98zch4tvqLdC3QtVgG0PyqnK3KdtHvK3TAIMAA1AN177/cG/IECzioW9oEI9DFQFmkHHrjz4Bldv2uaXvn6w7YVSN8mnDYLwurLfv1T5+29zyxaCcXi88HbhaGOtZZXbWV88VtwwtVEGoVb24vTq2mbGp6ym7YNWVfe92yvWJv77OGm405QPQz9z5ldz11vn/y1E1R1S8Uz171Hrbvhqb+Jwa7z11dfGtw6Muhu7cbM2DRHWPjerqfUHSK/ci7B28O6t5/BizqoAxYIgb5bVbFhkabibwhXIkTrJ3TLfvul+2xr37Bzi1TubDSsb85umR/8tiC3X1s0ZYv/XWFF41bPABf3EK01SpAFbcEX3e4bV96yEZ+oH140KfnL9jb/+pxK57DKqPZ0HNXg9t9QydV3XuO5W3A4gTroueu1j0A3721eP935AnWlk2yhQLvtajYj7x72ALdl/xVykHd+8+ARR2UAUvEYAYsGZGXGehKBKxi6i9/3qy97bb9tndmlKed1oItItLppRX7xIkV+38/e94+cmzJFjrF5/RWrFOcDq3rrQg87TJXdezwbMe+cF/Hbt+7bDfubNls96WeW+X1P3z8OfvjR4qH2wfPThX/3QtX1Z9XQaoHqPfMVXFrtHdRqP53bUArP9FY/lnb7vsnd24V2si/H+HCRjGM3OxlftH74qzo37sHqgHloO79Z8CiDsqAJWIwA5aMSOeAdfXOKXvHK/fbbYemx2qp1WnbanvFiv99+tyKfeCZc/aR4yv26JkVO7e8Wn5NTme1Uz5Uf9W02efsWbE79ph97q4Vmynell6msPKFClue/9lzF+xHPvikPbewuvb2YDHi0FvYi8hXAui/96oIf2vf1N5/5mrNG997AayVAWvL6mytwPviTMPFwFtb6zvSb1MOvDVUcOn+DJaiCToGNQKdX1FPzUg58J4/AocUwyQ1uFInWEWw+LrP2Wnf+ZI9Y0ScyzNYPDN9brljx8+ctZMnztjOqY4VLzhV/RTfTPhf/vaU/cdPnyhvT67xc3nbb/AcVfXMV/e1DTZVhbqhILX+E4O9067eKx0KzB/59ldfFjr1gYoTz3HofuKJXTV3+kDF5PjjUB9mwArwiZfx5R9UUiPQxew9fwQOKYZJanClAlZxdnTVjuKdWAfs8Nzm3024Nc5adubsGTt27NTWykb47WfPX7Bfuv+ofez4Yjc7VemtCFblT3H7r/t29vIuX/9VDNVtwOrkrBvMhsJY+YfFrcEygFXvxip+7suAtaEqdD8ZQfLwv0L3g/AN1gAg9WEGrAxY1YUEfqyaGpHOr1irtAeKgXKwEf4rGbCKsPE1N+4uX9mg/jkzf9aOPacPWH/91Fl71/1HbaWz9vSqU7zYtBechp7rqgLWIHytuWXY+/N+4Bq8M6t8ZKzVsvu+7VWXpYb6QM25x3jea9Gj5/Vzpg/8VaA+zIAlCBf+NvB/hokaMcJmQnugPqAcRAhYPQ7a7VX71S+6ym7ZN96zWJfjUh6wOi1bWl22H737Gfv0icGLRQe3/apbg+Vtv94plVVviC//YTL0LFbvRaLDD7r3Xz7aalvxwcje32XA2ni1eK9FupYV9XQ/UGDY7mNQH2bAyoCVJ1jdXYQuJroZ0Q01UsAqTmq+8oYd9r237bWdo35/zggEygOWmb33sTP27o8+1/+uwSpI9T4BOHRKVb6KofrS6e5351Rvh7/UJwZ7nyjs/l3xOxmwRhA4yFocHenkfpPuB5NDtn1GpteEDFgZsDJgBdnU6YYaKWAVlB6em7Lvv2OPvfbqEb9heYR9Wx2wnj2/bN///idtfqn65GDxc/k3tQ/dFmwPvvy5jGNl6Bp66n7ouav+aVf374svh773W++4bLfUByPQGP5X6IUtfIMjAEwfjEDShH+F+jADVgasDFgZsCa2Tb3heTvsbbfttj3le7H4Q+/KgLXa6divfeyYvfexU+Wb4Hs/w89d9TfY4lZg903ta74Gpxushjfi8r+Hnt0qTvPKF0eUp1pVSLv3W1+RAWsD19EL28QMfQUHzoB1Bcm+zFTUhxmwMmBlwMqANbGdrHi7+w/esd/+znUzY72baj0wVcAqvo7nwefO2y8/eMyOn18enD4Nv5Kh+7U21WsWqoBY/E/5Rc/Dnxis/o+hP6teJlo+t9VroB+uqheQZsDa2HL0wjYxQ1/BgTNgXUGyM2BNjuwmGJluSJQD7/kV7qA9UAyT1OBKfYrwUhzcvGfafuF1B+3ALH9xlSpgnb2wYr/60WP2wSPn+iGofCXD8LNT/VcvFC8SbVfBauh1DKVfLvmJwcE7s3rPXVXeGvx5BqwMWJvtF3Q/2Gz8/PvNGaDXhDzByhOsPMHKE6zNdxrwG63Win3lDXvsB27fg0+xVAHrA0fm7Z33Va9lKH7Kr93pfgXO4Jmpoa/L6bT7nxisjqoGny7snWat/8Rg7897n0IcDlgf/pbbLstoXlj5p6KBXcOUpg/8pciAJdCgCUamRqAceM8vsMHat3crBtziGJPUwPMEq6Bh13TL/sUd++z1184inhUB69jCsv3QB47YicXlvkLFc1XVe626LwXtv5198JLQwctEh066hsN590WkxThrT656gWFwgpUBK0+wNtse6H6w2fj595szQK9reYKVJ1h5gpUnWJvvNILfeOXhWfuB2/fa9bsGD5RvdVgasM5dWLFf/uhzdteR+e5tv+IB9Ja1hx9K7796oYhb1Rc7b/im9v5b3gcBavg5rTXBrfvs1j3f/PI8wdpAfHph26qvIv5+Bix/VagPM2BlwMqAlQHriuxkM+2WveWWnfbNL95ls2N+opAErNWO2X977LT97qdO2IWVTvdh9d5b1ruvWVjz3FURrHoPuA9uF/ZeKFqS1j+1qk7Aem9q790eHL4tWD2zVT0Q/+FvyoC1kenohe2KGHrCk2TAmjDBIwxPfZgBKwNWBqwMWCNsNZpfmW637J2vO2QvPTDeKRYJWA+fWrR3PnDUnjpb3RpcXfcc1ZqvuylfKTp47qq30Q4/2F5+SrDMX0Pvxyq/v7C6rdh7sH0QtgbfS3jPN74sT7DyBGvDRZUBS7PnkFEyYBH2urVNMDI1AuXAe36BDdCzQYr5J6mB9zNYfX5aHbtu57T97Gv22w27i1c39F9kMBKF4was+eVV+5UHj9oHj5yv5hl+HUP/JKr7rFSnXZ1MDb04tBes+j7vnkS1WoOvzbncJwb7NcVzXuXJXcvu+aaXZMDKgJUBa6RV7/dL9LqWJ1h5gpUnWHmCdQV3sI61Oi374uvnyq/ROTRXnGSNHrLGCVjF6L/36RP2h4+ctpXV4tZg9T6r3isW+idR1f27/lvZ1z53VX1NTj90Db2pvf9n/VOr3gPz3Sw3FNYyYI1mNXphG22W2L9F/8EVu7t6oKM+dA9YChNREigGOr/CarQHisGbA0X/tAeKgc6/kYZhTrC6IGfbLfuWF+22t9yy26bbkwxYHfurJ+ft33/0mF0oHsIqv6C5uj05uI1X3NYrolV1q68MXOWtvks/d1WdZvWe3Zpa99zV2tuFa3+3fEtpOcfd3/C5dMmFrqde9l5L3vMrxG1CDwoePMfIgCU4waKbicIAdDFRDN4cKPqnPVAMdP46BawC64G5tv3wK/fa5101+ncVbuUEqwhJj5xatP/zvqN25NxyFYTKh9IH77AaPqXqnS71vgpn/fNWvVB20XNX3UBW6Tc4vRo8o9V9y7tNVZ9GbLXsnq/PgLWRX73Xkvf8dD8u/yHRGf0fLpeab5L7kaK/OoyRAashRqSLiZrVezEq+qc9UAx0/roFrALvzXun7V+/ep/duGd6JAtuJWAdX1i2d3/suN179LwV3zvY+8qb3hczl5tf/5UMg/dgDf9Z/83uVbrq31rshanuH6z9qpzyVmL3ea5+6KpOr3qvfMiAtbHc3mvJe/6RFsMmv9SEHhQ8eI6RASsDlsR/kwwHowCkm0nvdGKUuS73OxTDJDmMdotwmMPbDs7aO169167esfknC0cNWIUWv/rx4/bfnzhry8VzV+XJVZFvBg+lD4LUpd531X2n1dCD7sXpV6XR2vddrX/PVTlR/3erW4/979jpPo/1N1/3ImK18LXUy95ryXt+hcBN6EHBg+cYGbAyYEn8RzdUCoJuJhmwqALj1091WvaGF8za227bZzunNv6+wlECVqfVsf/08Bn7vU8dL9+oPnwi1XuhaIF2+Lmr4qtyeh7uP5vV+57B/icGB296X/u+q0s8d9V7P9bQ+76qt8VX/WXAyhOs8VfMaJV0T/Te00frMvZvZcDKgCVxqPdipJtJBiyJDcYbpNWxHe22fdOtu+zNt+yy4oWkl/vZLGAVp1XvPzJv737gmC2WtwWrW3uDr8Apvri5e6A09NU4a9+83vu0YO/Lnav/u/cAfBXOeidivdOs3v89/AB8u0pxlbnWPDR/9z++dTyualJF9wO6nus+v0Jmbw4VPdR9jAxYGbAkHqYbGgVBN5MMWFQBXr9/tmX/7CV77KtesOOyXwq9UcAq8tR9x87Zr3/shB05d6H8AufeQ+fVA+u9sNX9dODQQ+fD+re6nzIsOxr6fsGex4ffd1Xccuz9rJ2jCHJVuCpfPNoPjd1PEf7jWzhhgUeg+wFdz3WfXyGtN4eKHuo+RgasDFgSD9MNjYKgm0kGLKqApn7vTNvefsc++9JrZy854OUDVseenl+xf/uRI/bUmeoTg9Vtv8GrF6qwM3gmqvyUX//ZrN5J0+D5quFPARZBqnx1Q//1DhefXFVjDx6WL+dbM/5g7LszYG1oGLqe6X7kPb9iNTWhBwUPnmNkwMqAJfEf3dAoCLqZZMCiCujqD+9s2Q+/8oDdcXCm9+01/cEvF7BOLi7bj951xJ6cr8JVubGVzzwNnpvqn0h1Bg+wb/QlzqWnh06weidXlVcGz131vb/+uavyg4OD566GT7syYG3sF7qe6X7kPb9iNTWhBwUPnmNkwMqAJfEf3dAoCLqZZMCiCmjrX7p/2r7ntr32sv0z/ceYihkuFbCePrds7/7oc/bgsfPlCVLvXVO9QNM7iepp3One1ht+qL14q/saDw+9SLR8fqp7ctUboxfcBv938TuDMXoPza+Zo/huwy5Nf5MnWHmCpV0yF41G90TvPX3C9FyR4TNgZcCSGM17MdLNJAOWxAayQYqN6WUHp+1fvXK/XbereEdWeX50UcA6fn7ZfvOTx+zuZxZspVN8DU71FTiVHwcPnPeDUPkFzsWpVvXT+8Rgp7y1171N2D+1qk7A1t4avMSpWO9ThjZ4HmvtrcFq7HKOalK7+y03y7iKOBDdD+h6rvv8Ck29OVT0UPcxMmBlwJJ4mG5oFATdTDJgUQUmU3/9nra98zUH7aqdRcjqrAlYLVu1X3zgOfvrp871v86wODmqXsXQCzW9nNX9JGEZsAafUmyXYWvtFztX77Ba++qFS93q63u+9xB78SXR3dC29rUP1RzDp2AZsDb2C13PdD/ynl+xmprQg4IHzzEyYGXAkviPbmgUBN1MMmBRBSZX/+rDs/Z9r9hjz981Z2fPnbJjz52ys0vL9jufPG5/8cT84AuYu98zuPYkqvt+qyL89J+pKtWuTqyGnpEa/n7BS39icPDC0EG4GnyvYZWuhp+7GpyADZ+YFf+dASsD1uRWTDUy3RO99/RJ83Mlxs+A1RAj0sVEzea9GBX90x4oBjr/RhpGfpP7Zt4r3j36BdfM2ne/bI/tXl20h558zv7goVP23sdOD8JVEWzKk6i13zNY3pQrg1TvpKqarQpX65676r4ItPfsVu9lor3bjdVzV92ffjAbfqv7xV+PU2LqlwzelXXXm2/arO1a/z31svda8p5fIX4TelDw4DlGBqwMWBL/0Q2VgqCbSf+iC4BQDJPksM4Bq5Bkylr28sNT9tabp+y37nnE/uLJeVsuHsvq/gzekj4UmopbgZ3qFOlSb2offu6qCly97xusXslQvaB07ScGB+Gs+32D3eeuivrqvVu957ouvi047LEMWBsvNO+15D0/2IYGayK/7FlBIxojA1YGLGSg9f86lww2xiB0Q8yANQbpDiU7lpfs2HNPm11YtuIZrDIIlc9UrT256ged8s+rgNX7s16wGv6EX/V1Ot3f7fZVPQA/+O7Cfv36d2mtf4Fp9/sKi98ffu4qA9bohqHrmf5jxXv+0Zm6/G82oQcFD55jZMDKgCXxH93QKAi6mWTAogpcufrO6ootn5+31fkztrK8WD5r0rt9V35ar/+9goNP/PVf3dC9ZbjmAfV1nzwcflP78Bc7rznlGv4C54vmLFNfL9H1iRleI3mCtbFf6Hqm+5H3/IrV1IQeFDx4jtHqQBW8jRzhwugpoGpubx2951fx6DnORhzW/RbhpXjtrKzYytJ5Wzl/1lYXF8pf6YWrkovug+2Dl4lWD7oPn1wN3xbszbHRJwbL2u6tx+qeYvcEbeh2Yu8Tg8N707A2xX83PWDRdQAvS3T6te9EG2M0b/xNuC7Sa8IYsl1UQnXMgCU4wVII6T0GNTM2Yu8dRGMSQecfc9pQZdstYPUDUWfVOouLduHcSVtdWuq/vX34dQz9E66hd2Ctfx3DVp+7KgNd8WB8dTXrv3trzTu1hl5Q2vsqnaLg7jc1+yF3ujC817P3fkj5y4ClYFDwScw8weIkaqT0HcV7Q/Ge35d9zezbNWD1Tq6Ki/LqwjlbOTdvtrLce0KrH3yqW3yDT/INP7tVjTH4u/Vvah+8wqFdHZOte9/VgPvuC0WH5+nJO/T+rQxYG3s+AxbfE+q+p1L8nEGeDfIEK0+w+hcLYki6IdLFROcnvUep3c4Ba1iDzuqqrRa3DhfP2+qFpeqvhl7J0A9aQ382/NzV8HcGDj93VT6P1b0tWIaxdc969b4GZ80tyGFgGbBGXire67kJ+1Hde6D4RzbbBr9IfZgBKwNWBizFSgwwRgastSIUD8OvXFgsT7WK57X6P+ved9U7vSr4W39yNbitNxyuhm8Jdl9g2h18/bNW3cXVf1yrCGHFSHe96cYAjokLgV7YaGf04u6Nv3fCSnjw7oFqQHrv1VIOMmBlwMqApViJAcbIgHUZEVodW15YsM7CvBWnW9WtwV6Yqt5bVZxg9b7h77zKAAAgAElEQVRipzdK/4H28txq8JLRwTu3itruO7OGnrW66OI2dHJVBLZ2JwPWZsuFXtg2G3+zv6cXd2/8GbA2U3i0v6c6ZsDKgJUBa7S1Fv63MmBtLFGnU9w6XLDVpWWzznL5y4Pnri5+31X1acG1b2ofPMw++N7By73rqneR632Ksfy/q2hnH8oTrA3Fohc2ulgzYPHnj7w1oPOX+wN9WWs+5M5JVAjpPYb3huI9vzf/ivkzYI3CYqc8xeosL1tn+YKtrlZBa/i5q+qEq/tG9u6b2svNtntrsfq7wZvah08L+hr03gzffdlokaza1ccUyz+5Kz9FmAFrFLuC36n7nkrxA+r6pRmw1h3Nj0MqJXGcOaPVUDNTDr3nj6bHOHgyYG2RteJTh8WnDRcXezGovF140bu01n1i8HIBaw3/Q7cFew/GF9Gq++75fE3DJlLR/WSLTrjo15uwH9W9B4qfeiBPsLoMUiG8F7PCCHQMbw6956f8RainHCp68F5LEThQ8Ljdx6i7j7zxD5+qjusl7x4irGXKQT6DJbjPOq6BI9VRM2Mj5otGsR2ohhhAgLUUgQMFj9t9DLqfUP6oj7zxZ8CiDqjqqY4ZsAQkaqT0HcV7Q/Ge35d9zeyUQwUKuiFRDBE4oD1kPb+wUQ6pj7zXQQYs6oAMWH0Gm7AYNHYYfxRvDr3nH5+5OJWUQ0Un3heWCBwoeNzuY9TdR974M2BpVhDVMU+w8gSrdCK9MGEj5i1CvCNQDTGAAGspAgcKHrf7GHQ/ofxRH3njj7Cne2tA5y/qqY4ZsAQkKoT0HsN7Q/Ge35t/xfyUQwUGuiFRDBE4oD1kPb+wUQ6pj7zXQQYs6oCqnuqYAUtAokZK31G8NxTv+X3Z18xOOVSgoBsSxRCBA9pD1vMLG+WQ+sh7HWTAog4QBaz+C2DGxEONRI08Juw1ZbQHiiECB7SHrPe/KETQgHrZey0qOKQcUAwROPTmgHIYod5bR6qhN35FyKQ+qF4rDH4oiVREAL1fSnugGCJwQHvI+gxYig3Ney0qfOy9niNw6M2BQkfvMbx1pBp641fsR9QDGbAC3CKkRqYmyHoNAxE2FE0n449CvdwEDikH47NfVUbg0JsDymGEem8dqYbe+DNgCT69plgI3kagRlZwkGNwBrx9xDvgI1AvN4FDygFVIQKH3hxQDiPUe+tINfTGnwErA1a5jqmRI2wGiSHGyYG3DtTLETZlyiHlgM4fgUNvDiiHEeq9daQaeuOPcG3NW4QBjtSpkSNsBokhA5ZiQ4uwKVMve6/nCBx6c0A1jFDvrSPV0Bu/Yj+iPsiAlQGLeijruwxE2FC8xWjCpkw5pBzQ+SP40JsDymGEem8dqYbe+DNgBbk95m0EauQIm0FiyBMsxYbmvRYVPvZezxE49OZAoaP3GN46Ug298Sv2I+qBPMHKEyzqoazPE6y+B5qwKVNDUw7o/HlhowzGqPfWkfrYG38GrDzBKlcyNXKM7SBRRNhQvFWgXm4Ch5QDqmEEDr05oBxGqPfWkWrojT/CtTVPsPIEK8Je0ggMETYUbyKbsClTDikHdP4IPvTmgHIYod5bR6qhN/4MWEFOb7yNQI0cYTNIDPkMlmJD816LCh97r+cIHHpzoNDRewxvHamG3vgV+xH1QJ5g5QkW9VDWdxmIsKF4i9GETZlySDmg80fwoTcHlMMI9d46Ug298WfAyhOsch1TI0fYDBJDnmApvBxhU6Ze9l7PETj05oBqGKHeW0eqoTd+xX5EfZAnWHmCRT2U9XmC1fdAEzZlamjKAZ0/L2yUwRj13jpSH3vjz4AV5PTG2wjUyDG2g0Th7aMIClAvN4FDygHVMQKH3hxQDiPUe+tINfTGHyJgdSALTRCBLqbkgN/mhDaU3GalGJrgo7p7meKnGkaopz5WcOiNwXt+hQ+a0APhgfZP5u7V0rXQyoDFZaAiRDASZcGbAzp/0b+3DrQHBf4IGIgXKX4yd5Ra6gMFh94YvOdXeKEJPRAeaP9k7gxYCvZEY9ANKYKRKBXeHND5M2BVDqA8enuZ4qfrIEI91UDBoTcG7/kVPmhCD4QH2j+ZOwOWgj3RGHRDimAkSoU3B3T+DFgZsOgaiFJP95MIa4liiMAB9UMTeiAc0P7J3BmwFOyJxvDeDERtoGG8OaDzZ8DKgIUWQKBiemGKsJYohggcUEs0oQfCAe2fzJ0BS8GeaAzvzUDUBhrGmwM6fwasDFhoAQQqphemCGuJYojAAbVEE3ogHND+ydwZsBTsicbw3gxEbaBhvDmg82fAyoCFFkCgYnphirCWKIYIHFBLNKEHwgHtn8ydAUvBnmgM781A1AYaxpsDOn8GrAxYaAEEKqYXpghriWKIwAG1RBN6IBzQ/sncGbAU7InG8N4MRG2gYbw5oPNnwMqAhRZAoGJ6YYqwliiGCBxQSzShB8IB7Z/MnQFLwZ5oDO/NQNQGGsabAzp/BqwMWGgBBCqmF6YIa4liiMABtUQTeiAc0P7J3BmwFOyJxvDeDERtoGG8OaDzZ8DKgIUWQKBiemGKsJYohggcUEs0oQfCAe2fzJ0BS8GeaAzvzUDUBhrGmwM6fwasDFhoAQQqphemCGuJYojAAbVEE3ogHND+ydwZsBTsicbw3gxEbaBhvDmg82fAyoCFFkCgYnphirCWKIYIHFBLNKEHwgHtn8ydAUvBnmgM781A1AYaxpsDOn8GrAxYaAEEKqYXpghriWKIwAG1RBN6IBzQ/sncGbAU7InG8N4MRG2gYbw5oPNnwMqAhRZAoGJ6YYqwliiGCBxQSzShB8IB7Z/MnQFLwZ5oDO/NQNQGGsabAzp/BqwMWGgBBCqmF6YIa4liiMABtUQTeiAc0P7J3LKAZWYdBZBxx1CQSBfjuNh7dbQHb/y0/yaEkwg9KHTwHsPbyxHWIsVANaQaKPB7Y6j7/NQDiv2Mcqjooe5jtDJgcQnphtQEI1MOqAoKDr17oBxEqFfoQPqgGirwUwyk/6KW9qDA742h7vNTD2TAUjDIx8iAxTk0uiHRzUDQAh6CckABKDj07oFyEKFeoQPpg2qowE8xkP4zYFXsUR2phnR+6oEMWAoG+RgZsDiHGbCKY9CO651mvKEqNiSBlWo/hPeFhfpQgZ9ioCagPSjwe2Oo+/zUA4r9jHKo6KHuY2TAEihIN6QmGJlyQGVQcOjdA+UgQr1CB9IH1VCBn2Ig/Uc4vYmAgepINaTzUw9kwFIwyMfIgMU5xKc3ERYjpYFuSHR+BYfePVAOItQrdCB9UA0V+CkG0n+EcBMBA9WRakjnpx7IgKVgkI+RAYtzmAErbxEKXNSMIbwvLBEujBQDdQLVQIHfG0Pd56ceyIClYJCPkQGLc5gBKwOWwEXNGIJe2CgLNBwo8FMMlAPagwK/N4a6z089kAFLwSAfIwMW5zADVgYsgYuaMQS9sFEWaDhQ4KcYKAe0BwV+bwx1n596IAOWgkE+RgYszmEGrAxYAhc1Ywh6YaMs0HCgwE8xUA5oDwr83hjqPj/1QAYsBYN8jAxYnMMMWBmwBC5qxhD0wkZZoOFAgZ9ioBzQHhT4vTHUfX7qgQxYCgb5GBmwOIcZsDJgCVzUjCHohY2yQMOBAj/FQDmgPSjwe2Oo+/zUAxmwFAzyMTJgcQ4zYGXAErioGUPQCxtlgYYDBX6KgXJAe1Dg98ZQ9/mpBzJgKRjkY2TA4hxmwMqAJXBRM4agFzbKAg0HCvwUA+WA9qDA742h7vNTD2TAUjDIx8iAxTnMgJUBS+CiZgxBL2yUBRoOFPgpBsoB7UGB3xtD3eenHsiApWCQj5EBi3OYASsDlsBFzRiCXtgoCzQcKPBTDJQD2oMCvzeGus9PPZABS8EgHyMDFucwA1YGLIGLmjEEvbBRFmg4UOCnGCgHtAcFfm8MdZ+feiADloJBPgYOWHQx0oWgMBKlkfZAOSzwUwyUA1qv4IBiqDuHtH/FWqo7hxF8SHWMoAHlkfZQ9/mpB5pQTz2g4AD7qDh8IEAwgFaR8dgPxcBm5+FGgT+CGQmPCg7I/E0IqbT/DFiGT6MVGtAxIuwFdD3THuo+P/VAE+qpBxQcYB9lwOIyUCNQEZsQDhQcUCWpjnT+CPVUh7pzSPuPoGEEDSiPtIe6zx/BR94YqAcU+LGPMmBxGagRqIgZsLiGTeBQwQL1Il0Lih7IGLR/MreqNoIGlEfaQ93nV3mhzuNQDyh6xz7KgMVloEagIjYhHCg4oEpSHen8EeqpDnXnkPYfQcMIGlAeaQ91nz+Cj7wxUA8o8GMfZcDiMlAjUBEzYHENm8ChggXqRboWFD2QMWj/ZG5VbQQNKI+0h7rPr/JCncehHlD0jn2UAYvLQI1ARWxCOFBwQJWkOtL5I9RTHerOIe0/goYRNKA80h7qPn8EH3ljoB5Q4Mc+yoDFZaBGoCJmwOIaNoFDBQvUi3QtKHogY9D+ydyq2ggaUB5pD3WfX+WFOo9DPaDoHfsoAxaXgRqBitiEcKDggCpJdaTzR6inOtSdQ9p/BA0jaEB5pD3Uff4IPvLGQD2gwI99lAGLy0CNQEXMgMU1bAKHChaoF+laUPRAxqD9k7lVtRE0oDzSHuo+v8oLdR6HekDRO/ZRBiwuAzUCFbEJ4UDBAVWS6kjnj1BPdag7h7T/CBpG0IDySHuo+/wRfOSNgXpAgR/7KAMWl4EagYqYAYtr2AQOFSxQL9K1oOiBjEH7J3OraiNoQHmkPdR9fpUX6jwO9YCid+yjDFhcBmoEKmITwoGCA6ok1ZHOH6Ge6lB3Dmn/ETSMoAHlkfZQ9/kj+MgbA/WAAj/2UQYsLgM1AhUxAxbXsAkcKligXqRrQdEDGYP2T+ZW1UbQgPJIe6j7/Cov1Hkc6gFF79hHGbC4DNQIVMQmhAMFB1RJqiOdP0I91aHuHNL+I2gYQQPKI+2h7vNH8JE3BuoBBX7sowxYXAZqBCpiBiyuYRM4VLBAvUjXgqIHMgbtn8ytqo2gAeWR9lD3+VVeqPM41AOK3rGPMmCZRRBSYYY6j0GNHKH39BFXwdsHTdCQcqjgIAIG7kbfEerOIcWvYF/hZYKjlQErAxYxkKo2wmKkvXgvZoo/Qr23D5qgIeVQwUEEDBH8TDDUnUOKn3DXq1V4meDIgGUZsIiBVLURFiPtxXsxU/wR6r190AQNKYcKDiJgiOBngqHuHFL8hLsMWF0GcjErbFT/MSIsRsqiwssUQ93rvX3QBA0phwoOImDY7mtBoSPhkHqAzJ0BKwOWwj+NGSPCYqRkem9oFH+Eem8fNEFDyqGCgwgYIviZYKg7hxQ/4S4DVgYshX8aM0aExUjJVFyYKIa613v7oAkaUg4VHETAsN3XgkJHwiH1AJk7A1YGLIV/GjNGhMVIyfTe0Cj+CPXePmiChpRDBQcRMETwM8FQdw4pfsJdBqwMWAr/NGaMCIuRkqm4MFEMda/39kETNKQcKjiIgGG7rwWFjoRD6gEydwasDFgK/zRmjAiLkZLpvaFR/BHqvX3QBA0phwoOImCI4GeCoe4cUvyEuwxYGbAU/mnMGBEWIyVTcWGiGOpe7+2DJmhIOVRwEAHDdl8LCh0Jh9QDZO4MWBmwFP5pzBgRFiMl03tDo/gj1Hv7oAkaUg4VHETAEMHPBEPdOaT4CXcZsDJgKfzTmDEiLEZKpuLCRDHUvd7bB03QkHKo4CAChu2+FhQ6Eg6pB8jcGbAyYCn805gxIixGSqb3hkbxR6j39kETNKQcKjiIgCGCnwmGunNI8RPuMmBlwFL4pzFjRFiMlEzFhYliqHu9tw+aoCHlUMFBBAzbfS0odCQcUg+QuTNgZcBS+KcxY0RYjJRM7w2N4o9Q7+2DJmhIOVRwEAFDBD8TDHXnkOIn3GXAyoCl8E9jxoiwGCmZigsTxVD3em8fNEFDyqGCgwgYtvtaUOhIOKQeIHNnwBIGLCoENQI1Mp2/6D8CBqJDBPwUA+m/qFX4gGLY7vXeHmgK/95epjpS/HR+hQ9oDwoMdR+D6tgq9nVCAhWRNkCw92q9e6DzZ8DShBNvLyp8oFgP23kMbw80hXtvL1MdKX46v8IHtAcFhrqPQXXMgCU4OaAiKBZCBAxkMUXATzGQ/vMEi7Knqff2gKYL/1EUexrpgupI8dP5Se+qgwMFhrqPQXXMgJUBq1wDdEOhC4kaWYGfYqAcKHqgGLZ7vbcHmsK/t5epjhQ/nV/hA9qDAkPdx6A6ZsAShAsqgmIhRMBAFlME/BQD6T9CyKX4m1Dv7YEmcBjBy1RHuifT+RU+oD0oMNR9DKpjBqwMWHmC1d0F6GKim0luiJRBXu/tAd5BjBG8vUx1pPjp/AoVaQ8KDHUfg+qYASsDVgasDFh13wdl+OmGKgNS84G8L+5UR4qfzq+Qn/agwFD3MaiOGbAyYGXAyoBV931Qhp9uqDIgNR/I++JOdaT46fwK+WkPCgx1H4PqmAErA1YGrAxYdd8HZfjphioDUvOBvC/uVEeKn86vkJ/2oMBQ9zGojhmwMmBlwMqAVfd9UIafbqgyIDUfyPviTnWk+On8CvlpDwoMdR+D6pgBKwNWBqwMWHXfB2X46YYqA1Lzgbwv7lRHip/Or5Cf9qDAUPcxqI4ZsDJgZcDKgFX3fVCGn26oMiA1H8j74k51pPjp/Ar5aQ8KDHUfg+qYASsDVgasDFh13wdl+OmGKgNS84G8L+5UR4qfzq+Qn/agwFD3MaiOGbAyYGXAyoBV931Qhp9uqDIgNR/I++JOdaT46fwK+WkPCgx1H4PqmAErA1YGrAxYdd8HZfjphioDUvOBvC/uVEeKn86vkJ/2oMBQ9zGojhmwMmBlwMqAVfd9UIafbqgyIDUfyPviTnWk+On8CvlpDwoMdR+D6ugesBQCUBK8jUjxFxzSHhQYFFqOOwbtv5iXckAxeM8/LvfDdd49eM/fBA6b0AP1gYKDHMOfAbon0w4yYAnCCRahVcjAfqiR6r4h0f4zYDH/9aqpj6iO3vMrWMwe8h+MCh/lGNxHlMMMWBmwSg/RTZ0akdbTC7OCA4qBakDnpxokhwoG+VpMH3AONUrmKN4MeK+FDFgZsDJgdXcB74DjPb9iM/TuwXv+JnDYhB6oDxQc5Bj+DGTAEmhAF5O7CHmLELtAoaG3j7znxyIITkKpjsmh/22RJpxkKtZCjuHPAN1PaAd5gpUnWHmClSdYdB/p13sHHO/5FURmDzwkUg4VOuYY/gxkwBJoQBeTuwh5goVdoNDQ20fe82MR8gRLQSF+HlKxFmgj3l6m89P+sz4GA95rIU+w8gQrT7DyBEu2G9ILG90QvedXEJk95AmWwkc5BvcR5TADVgasDFgZsOg+krcIZQzyT8DRkKpoxTsk0vkVHOQY/gx4r4UMWBmwMmBlwJLthPTCRjdE7/kVRGYP/OSBcqjQMcfwZ4DuJ7SDDFgZsDJgZcCi+0ieYMkYzBOsgkp6YcyAJTRkjYeiPqKtZ8ASLGYsQj7kTinEG3IBgG7KdDF7z49FSA4VFLr7UNGEt5fp/AoOcgx/BuieTDvIgJUBK0+w8gSL7iN5giVj0D/oK1qhAYdeGOn8Cg5yDH8GqI9oBxmwMmBlwMqARfeRDFgyBjNg5S1CoZm2+VAZsAQGoP9acRchbxFiFyg09PaR9/xYhLxFqKAwbxEK/tFL15JEyBzEnQHFdYE0kSdYgsVMBChqFZsBNZICA+WB1NP+FTpQDFQDOj/hv1fr3YP3/E3gsAk9UB8oOMgx/Bnw3hNbHW8E/hokAkHIozaiGyKdP01QMeCtA52f6qjwEe2BYqDzUw7zFh//FKRCAzqGt4/oOqD9K+ozYClYbMAYdDHRxeA9fwMklLTgrQOdn5JAfZwhtVKA8ujtgwg+ohhovbcG1EO0f0V9BiwFiw0Ygy4muhi852+AhJIWvHWg81MSqI8zYGXAUgRM6mNFfRPWooIHMkYGLMJeg2rpYqIXJu/5GyQlasVbBzo/al5w8pIBKwNWBiy6CjUe0qBgo2TAYvw1pppe2DJgNcMKdfcBVYH6OAOW5uJIfUh9QOsVPqIYaL23Bo3gMB9ypzZsRj1dTHQxeM/fDBV5F9460PkpA9THGbAyYOUJFl2FGg9pULBR8gSL8deYanphoxcm7/kbIyRsxFsHOj9sHz+cnQFLc3H09kEEH1EMtN5bA3pNof0r6jNgKVhswBh0MdHF4D1/AySUtOCtA52fkkB9nAErA1aeYNFVqPGQBgUbJQMW468x1fTCRi9M3vM3RkjYiLcOdH7Yfp5gUQK79d77gaiNsYeh/Y89sbCwCWtRSMdYQ2XAGou25hXRxUQ3FO/5m6foeB1560DnH6/rQRX1cZ5gaU4fvH0QwUcUA6331kCxFikHtD4DFmWwIfV0MdHF4D1/Q2TEbXjrQOenBFAfZ8DKgFUwoPAR9TKtb8JapBzQ+gxYlMGG1NPFRDcU7/kbIiNuw1sHOj8lgPo4A1YGrAxYdBVqPKRBwUbJgMX4a0w1vbDRC5P3/I0REjbirQOdH7YvOXmgPXivJcqhImBQDhU9kDGohmRuVa23Bo3gMN+DpbJjvcehi4kuBu/5662eDr23DnR+ygT1cZ5gaU4fvH0QwUcUA6331kCxFikHtD5PsCiDDamni4kuBu/5GyIjbsNbBzo/JYD6OANWBizFCR71saK+CWtRwQMZIwMWYa9BtXQx0QuT9/wNkhK14q0DnR81L3o4mfbgvZYoh4qAQTlU9EDGoBqSuVW13ho0gsO8RaiyY73HoYuJLgbv+eutng69tw50fsoE9XGeYOUJliJgUh8r6puwFhU8kDFaxT/ayABZG4MBemGo+2Lyxh9hU43AgfdqoOvAG39T5qde9NYxAn5vDN7zK9YC7YFiyIBFGQxSTzckbyPWHX8GrBgLgfooRhf1R0H3E28dI+D3xuA9v2IV0B4ohgxYlMEg9XRD8jZi3fFnwIqxEKiPYnRRfxR0P/HWMQJ+bwze8ytWAe2BYsiARRkMUk83JG8j1h1/BqwYC4H6KEYX9UdB9xNvHSPg98bgPb9iFdAeKIYMWJTBIPV0Q/I2Yt3xZ8CKsRCoj2J0UX8UdD/x1jECfm8M3vMrVgHtgWLIgEUZDFJPNyRvI9YdfwasGAuB+ihGF/VHQfcTbx0j4PfG4D2/YhXQHiiGDFiUwSD1dEPyNmLd8WfAirEQqI9idFF/FHQ/8dYxAn5vDN7zK1YB7YFiyIBFGQxSTzckbyPWHX8GrBgLgfooRhf1R0H3E28dI+D3xuA9v2IV0B4ohgxYlMEg9XRD8jZi3fFnwIqxEKiPYnRRfxR0P/HWMQJ+bwze8ytWAe2BYsiARRkMUk83JG8j1h1/BqwYC4H6KEYX9UdB9xNvHSPg98bgPb9iFdAeKIYMWJTBIPV0Q/I2Yt3xZ8CKsRCoj2J0UX8UdD/x1jECfm8M3vMrVgHtgWLIgEUZDFJPNyRvI9YdfwasGAuB+ihGF/VHQfcTbx0j4PfG4D2/YhXQHiiGDFiUwSD1dEPyNmLd8WfAirEQqI9idFF/FHQ/8dYxAn5vDN7zK1YB7YFiyIBFGQxSTzckbyPWHX8GrBgLgfooRhf1R0H3E28dI+D3xuA9v2IV0B4ohgxYlMEg9XRD8jZi3fFnwIqxEKiPYnRRfxR0P/HWMQJ+bwze8ytWAe2BYsiARRkMUk83JG8j1h1/BqwYC4H6KEYX9UdB9xNvHSPg98bgPb9iFdAeKAYcsLwXAiUgQr3CBHXXQcEB1dKbQ8qBN37Kv6I+AocRMCi49BzDm0Pv+T25782dHJhRDjJgBXAyFTHC6QmlUcEBxeAdUCgH3vgp/4r6CBxGwKDg0nMMbw695/fkPgPWgH3qgwxYAZxMRcyApRHRO6BQH3jj16jARonAYQQMjEX/am8Ovef3V4Cf3jRhP6I+yIAVwMlUxAxYGhG9NwTqA2/8GhXYKBE4jICBsehf7c2h9/z+CmTAKjSgPsiAFcDJVMQMWBoRvQMK9YE3fo0KbJQIHEbAwFj0r/bm0Ht+fwV4uGjCfkR9kAErgJOpiBmwNCJ6bwjUB974NSqwUSJwGAEDY9G/2ptD7/n9FciAlSdYEVwowEAXcwYsgQhm5h1QqA+88WtUYKNE4DACBsaif7U3h97z+yuQASsDVgQXCjDQxZwBSyDC/9/OHSVZctwwFJ39r9rRkhUa/85BBFhpLIBJ5AWYj10jewtWBmL5FJ2lxJJ6QUPZBm7fZtjuzwADB4yBL5n7J8JAEPUIDfIWLHXg7/rEj6so0Ry09cvdU7UXGF7QkOLZOqfNsN2/xf33vmOwBetCDlmDBvnCcqAQEgxUQ3tBUQZt/co/UX+B4QUNCZbNM9oM2/2b7P/pPQZbsC7kkDVokLdgsQX7gpVBWD9FZymxpF7QUDcCBbQZtvsjvkj5GGzBigSpfYgGeQtWxsHEj6so0Ry09cvdU7UXGF7QkOLZOqfNsN2/xf33vmOwBetCDlmDBnkLFluwL1gZhPVTdJYSS+oFDXUjUECbYbs/4ouUj8EWrEiQ2odokLdgZRxM/LiKEs1BW7/cPVV7geEFDSmerXPaDNv9W9z3Bet/yWsO9r8iPJBkNXELVsbE9oKiOWjrz7hgp1xgeEGDUexXtxm2+/cd8K83L7xHmoMtWAeSrCZuwcqY2H4QNAdt/RkX7JQLDC9oMIr96jbDdv++A1uwfjzQHNQXLL3AhSDqD1uCQVuD9lcfLzDUO2j9BQaqYTnyR10Zqoea49W/QeBCDtsatmAFstw2MfEFSx9VZaA2qP4EQ72D1l9goBqWoy1YOgerv0FAZ1nfksSbrhq2YAWyuCB9//8FPTGMgSjREfoYJBioBp0lAhj4J4EXGKqH6sHq3yCgs5zIYVvDFqxAltsmvvCoqw0XhlHvoPUXGKgGnaUx9D921EP1YPVvENBZTuSwrWELViDLbRO3YPk/qyQYBprSt8MAAA4HSURBVKJER7zwIOksEcB9wfoLXyJH6sPqv09AZzmRw7aGLViBHLdNTCwHGmZloDao/gRDvYPWX2CgGpYjX3CUoXqoOV79GwQu5LCtYQtWIMttExPLgT6qykBtUP0JhnoHrb/AQDUsR1uwdA5Wf4OAzrK+JYk3XTVswQpkcUHy/+5DbdBBSAyj3kHrLzBQDTpLY+izqB6qB6t/g4DOciKHbQ1bsAJZbpuYWA40zMpAbVD9CYZ6B62/wEA1LEf7gqVzsPobBHSW9S1JvOmqYQtWIIsLkv/VrDboICSGUe+g9RcYqAadpTH0WVQP1YPVv0FAZzmRw7aGLViBLLdNTCwHGmZloDao/gRDvYPWX2CgGpajfcHSOVj9DQI6y/qWJN501bAFK5DFBcn/alYbdBASw6h30PoLDFSDztIY+iyqh+rB6t8goLOcyGFbwxasQJbbJiaWAw2zMlAbVH+Cod5B6y8wUA3L0b5g6Rys/gYBnWV9SxJvumrYghXI4oLkfzWrDToIiWHUO2j9BQaqQWdpDH0W1UP1YPVvENBZTuSwrWELViDLbRMTy4GGWRmoDao/wVDvoPUXGKiG5WhfsHQOVn+DgM6yviWJN101bMEKZHFB8r+a1QYdhMQw6h20/gID1aCzNIY+i+qherD6NwjoLCdy2NawBSuQ5baJieVAw9xmoP1/GCqDQJToiDEgfH8VX2CoGjTH2t9d8BNeYKB3cIrdExI5bDPcghXIkAYhEYK2hq/334L19yAkshgYqdoRmuMEQ9WgHmr/mnm/NX6Bgd7hgg+iIZHDNsMtWJKA/9ZqEBIhaGv4ev/ED2MgSnSEevACAwK4L1ixr3jqg9brm5qYpfYdtH+7PuGB5kAZbMFSgoFHORECDaNq+Hr/F5YL9eAFBjrOFxiqhvYsqweJ+hcY6B0SHJtn6BxceM+2YAUSpEFIDFJbw9f7XxhGjaJ68AKDFxiqj/qeaH/1IFH/AgO9Q4Jj84xEDtsMt2AFEqRBSISgreHr/V9YLtSDFxjoOF9gqBr0PdH+6kGi/gUGeocEx+YZiRy2GW7BCiRIg5AIQVvD1/u/sFyoBy8w0HG+wFA16Hui/dWDRP0LDPQOCY7NMxI5bDPcghVIkAYhEYK2hq/3f2G5UA9eYKDjfIGhatD3RPurB4n6FxjoHRIcm2ckcthmuAUrkCANQiIEbQ1f7//CcqEevMBAx/kCQ9Wg74n2Vw8S9S8w0DskODbPSOSwzXALViBBGoRECNoavt7/heVCPXiBgY7zBYaqQd8T7a8eJOpfYKB3SHBsnpHIYZvhFqxAgjQIiRC0NXy9/wvLhXrwAgMd5wsMVYO+J9pfPUjUv8BA75Dg2DwjkcM2wy1YgQRpEBIhaGv4ev8Xlgv14AUGOs4XGKoGfU+0v3qQqH+Bgd4hwbF5RiKHbYZbsAIJ0iAkQtDW8PX+LywX6sELDHScLzBUDfqeaH/1IFH/AgO9Q4Jj84xEDtsMt2AFEqRBSISgreHr/V9YLtSDFxjoOF9gqBr0PdH+6kGi/gUGeocEx+YZiRy2GW7BCiRIg5AIQVvD1/u/sFyoBy8w0HG+wFA16Hui/dWDRP0LDPQOCY7NMxI5bDPcghVIkAYhEYK2hq/3f2G5UA9eYKDjfIGhatD3RPurB4n6FxjoHRIcm2ckcthmuAUrkCANQiIEFzQEUP7xEXr/P278W2HCx4SO5hnqgzJs92+y/6f3BQYXNIgXql96p2q/PksJD5SBerEFSwn++vVLg5AIwQUNAZR/fITe/48bb8H6H3Tqg85Cu38iR3rGBQYXNAhH1S+9U7Vfn6WEB8pAvdiCpQS3YAUI+hGJYVQV7WFW/Yl69UEZtvsnGOoZFxhc0CAcVb/0TtV+fZYSHigD9WILlhLcghUg6EckhlFVtIdZ9Sfq1Qdl2O6fYKhnXGBwQYNwVP3SO1X79VlKeKAM1IstWEpwC1aAoB+RGEZV0R5m1Z+oVx+UYbt/gqGecYHBBQ3CUfVL71Tt12cp4YEyUC+2YCnBLVgBgn5EYhhVRXuYVX+iXn1Qhu3+CYZ6xgUGFzQIR9UvvVO1X5+lhAfKQL3YgqUEt2AFCPoRiWFUFe1hVv2JevVBGbb7JxjqGRcYXNAgHFW/9E7Vfn2WEh4oA/ViC5YS3IIVIOhHJIZRVbSHWfUn6tUHZdjun2CoZ1xgcEGDcFT90jtV+/VZSnigDNSLLVhKcAtWgKAfkRhGVdEeZtWfqFcflGG7f4KhnnGBwQUNwlH1S+9U7ddnKeGBMlAvtmApwS1YAYJ+RGIYVUV7mFV/ol59UIbt/gmGesYFBhc0CEfVL71TtV+fpYQHykC92IKlBLdgBQj6EYlhVBXtYVb9iXr1QRm2+ycY6hkXGFzQIBxVv/RO1X59lhIeKAP1YguWEtyCFSDoRySGUVW0h1n1J+rVB2XY7p9gqGdcYHBBg3BU/dI7Vfv1WUp4oAzUiy1YSnALVoCgH5EYRlXRHmbVn6hXH5Rhu3+CoZ5xgcEFDcJR9UvvVO3XZynhgTJQL7ZgKcEtWAGCfkRiGFVFe5hVf6JefVCG7f4JhnrGBQYXNAhH1S+9U7Vfn6WEB8pAvdiCpQS3YAUI+hGJYVQV7WFW/Yl69UEZtvsnGOoZFxhc0CAcVb/0TtV+fZYSHigD9WILlhLcghUg6EckhlFVtIdZ9Sfq1Qdl2O6fYKhnXGBwQYNwVP3SO1X79VlKeKAM1IstWEpwC1aAoB+RGEZV0R5m1Z+oVx+UYbt/gqGecYHBBQ3CUfVL71Tt12cp4YEyUC/qC5Ze4IX6RAg0jKpB+1/wURnoHZRhW//P/b9+B9X/w0B9UA3t/joHLzBMMNAcJDT8v5+hs7QF60CC1MQLP2wvPAYJHyROyrCt/0IOhX9C/wvLgeZQPXiBYYLBBR8S9/jyGfqmbsE64L6amPhhUA0vPAbKQKOkDNv6L+Sw7cELy4HmUD14gWGCwQUfEvf48hn6pm7BOuC+mnjhh+2FxyDhg8RJGbb1X8ih8E/of2E50ByqBy8wTDC44EPiHl8+Q9/ULVgH3FcTEz8MquGFx0AZaJSUYVv/hRy2PXhhOdAcqgcvMEwwuOBD4h5fPkPf1C1YB9xXEy/8sL3wGCR8kDgpw7b+CzkU/gn9LywHmkP14AWGCQYXfEjc48tn6Ju6BeuA+2pi4odBNbzwGCgDjZIybOu/kMO2By8sB5pD9eAFhgkGF3xI3OPLZ+ibugXrgPtq4oUfthceg4QPEidl2NZ/IYfCP6H/heVAc6gevMAwweCCD4l7fPkMfVO3YB1wX01M/DCohhceA2WgUVKGbf0Xctj24IXlQHOoHrzAMMHggg+Je3z5DH1Tt2AdcF9NvPDD9sJjkPBB4qQM2/ov5FD4J/S/sBxoDtWDFxgmGFzwIXGPL5+hb+oWrAPuq4mJHwbV8MJjoAw0Ssqwrf9CDtsevLAcaA7VgxcYJhhc8CFxjy+foW/qFqwD7quJF37YXngMEj5InJRhW/+FHAr/hP4XlgPNoXrwAsMEgws+JO7x5TP0Td2CdcB9NTHxw6AaXngMlIFGSRm29V/IYduDF5YDzaF68ALDBIMLPiTu8eUz9E3dgnXAfTXxwg/bC49BwgeJkzJs67+QQ+Gf0P/CcqA5VA9eYJhgcMGHxD2+fIa+qVuwDrivJiZ+GFTDC4+BMtAoKcO2/gs5bHvwwnKgOVQPXmCYYHDBh8Q9vnyGvqlbsA64ryZe+GF74TFI+CBxUoZt/RdyKPwT+l9YDjSH6sELDBMMLviQuMeXz9A3lResL8N7SbsOowZJWap+7b9H/W+C6oPmSPtrDlR/gqHeQesTDFSD1i9HSrBf/0IOt2D1cxRRoA9KO8yqPwFRGegdtH+CQfsO2l8ZJDxo3+ECA9Wg9W0PliN18NevBENXYSdswTJ+Z6r1QWmHWfUnjFAGegftn2DQvoP2VwYJD9p3uMBANWh924PlSB3cguUEd0KMgD4oiQdBLqP6pfc/tcpA76D9Ewzad9D+yiDhQfsOFxioBq1ve7AcqYNbsJzgTogR0Acl8SDIZVS/9N6C9S899UFzpP01B6r/p3/7DhcYqAatb3uwHKmDW7Cc4E6IEdAHJfEgyGVUv/TegrUFK5WBLViJSfQz2u9J4j1t38FdsBMSDE2BV++/wXKGJ07QYWyHWfUnTFAGegftn2DQvoP2VwYJD9p3uMBANWh924PlSB3cFywnuBNiBPRBSTwIchnVL71TXy/0Dm0PEl9f9A7KUHOg+hMM9Q5an2CgGrR+OVKC/foXcrgvWP0cRRTog9IOs+pPQFQGegftn2DQvoP2VwYJD9p3uMBANWh924PlSB3cFywnuBNiBPRBSTwIchnVL733BetfeuqD5kj7aw5U/75gqQOZ+uUow7F5SmIWm/p/eu8LVtuBUH99UNphVv0JjMpA76D9Ewzad9D+yiDhQfsOFxioBq1ve7AcqYP7guUEd0KMgD4oiQdBLqP6pfe+YO0LVioD+4KVmEQ/o/2eJN7T9h3cBTshwdAUePW+YDnDEyfoMLbDrPoTJigDvYP2TzBo30H7K4OEB+07XGCgGrS+7cFypA7uC5YT3AkxAvqgJB4EuYzql96prxd6h7YHia8vegdlqDlQ/QmGegetTzBQDVq/HCnBfv0LOdwXrH6OIgr0QWmHWfUnICoDvYP2TzBo30H7K4OEB+07XGCgGrS+7cFypA7uC5YT3AkxAvqgJB4EuYzql977gvUvPfVBc6T9NQeqf1+w1IFM/XKU4dg8JTGLTf0/vf8Dw58Pj5E3Ic4AAAAASUVORK5CYII="/>
          <p:cNvSpPr>
            <a:spLocks noChangeAspect="1" noChangeArrowheads="1"/>
          </p:cNvSpPr>
          <p:nvPr/>
        </p:nvSpPr>
        <p:spPr bwMode="auto">
          <a:xfrm>
            <a:off x="-1" y="-1"/>
            <a:ext cx="3779945" cy="3779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3" descr="C:\Users\yyyy\Desktop\辅助1.jpg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499"/>
          <a:stretch>
            <a:fillRect/>
          </a:stretch>
        </p:blipFill>
        <p:spPr bwMode="auto">
          <a:xfrm>
            <a:off x="428625" y="793750"/>
            <a:ext cx="8280400" cy="17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2" descr="C:\Users\User\Desktop\胸牌源文件-0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3525" y="307975"/>
            <a:ext cx="879475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0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428625" y="247650"/>
            <a:ext cx="8258175" cy="523220"/>
          </a:xfrm>
        </p:spPr>
        <p:txBody>
          <a:bodyPr anchor="t">
            <a:spAutoFit/>
          </a:bodyPr>
          <a:lstStyle/>
          <a:p>
            <a:pPr marL="0" indent="0" algn="l"/>
            <a:r>
              <a:rPr lang="zh-CN" altLang="en-US" sz="2800" dirty="0"/>
              <a:t>插件化</a:t>
            </a:r>
            <a:r>
              <a:rPr lang="zh-CN" altLang="en-US" sz="2800" dirty="0" smtClean="0"/>
              <a:t>原理</a:t>
            </a:r>
            <a:r>
              <a:rPr lang="en-US" altLang="zh-CN" sz="2800" dirty="0" smtClean="0"/>
              <a:t>---Hook</a:t>
            </a:r>
            <a:endParaRPr lang="zh-CN" altLang="en-US" sz="2800" dirty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97437" y="1131650"/>
            <a:ext cx="79205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zh-CN" altLang="en-US" dirty="0"/>
              <a:t>寻找 </a:t>
            </a:r>
            <a:r>
              <a:rPr lang="en-US" altLang="zh-CN" dirty="0"/>
              <a:t>Hook </a:t>
            </a:r>
            <a:r>
              <a:rPr lang="zh-CN" altLang="en-US" dirty="0"/>
              <a:t>点，原则是静态变量或者单例对象，尽量 </a:t>
            </a:r>
            <a:r>
              <a:rPr lang="en-US" altLang="zh-CN" dirty="0"/>
              <a:t>Hook public </a:t>
            </a:r>
            <a:r>
              <a:rPr lang="zh-CN" altLang="en-US" dirty="0"/>
              <a:t>的对象和</a:t>
            </a:r>
            <a:r>
              <a:rPr lang="zh-CN" altLang="en-US" dirty="0" smtClean="0"/>
              <a:t>方法；</a:t>
            </a:r>
            <a:endParaRPr lang="en-US" altLang="zh-CN" dirty="0" smtClean="0"/>
          </a:p>
          <a:p>
            <a:pPr marL="285750" indent="-285750">
              <a:buFont typeface="Wingdings" charset="2"/>
              <a:buChar char="Ø"/>
            </a:pPr>
            <a:endParaRPr kumimoji="1" lang="en-US" altLang="zh-CN" dirty="0"/>
          </a:p>
          <a:p>
            <a:pPr marL="285750" indent="-285750">
              <a:buFont typeface="Wingdings" charset="2"/>
              <a:buChar char="Ø"/>
            </a:pPr>
            <a:r>
              <a:rPr lang="zh-CN" altLang="en-US" dirty="0"/>
              <a:t>选择合适的代理方式</a:t>
            </a:r>
            <a:r>
              <a:rPr lang="zh-CN" altLang="en-US" dirty="0" smtClean="0"/>
              <a:t>，接口</a:t>
            </a:r>
            <a:r>
              <a:rPr lang="zh-CN" altLang="en-US" dirty="0"/>
              <a:t>可以用动态</a:t>
            </a:r>
            <a:r>
              <a:rPr lang="zh-CN" altLang="en-US" dirty="0" smtClean="0"/>
              <a:t>代理；</a:t>
            </a:r>
            <a:endParaRPr lang="en-US" altLang="zh-CN" dirty="0" smtClean="0"/>
          </a:p>
          <a:p>
            <a:pPr marL="285750" indent="-285750">
              <a:buFont typeface="Wingdings" charset="2"/>
              <a:buChar char="Ø"/>
            </a:pPr>
            <a:endParaRPr kumimoji="1" lang="en-US" altLang="zh-CN" dirty="0"/>
          </a:p>
          <a:p>
            <a:pPr marL="285750" indent="-285750">
              <a:buFont typeface="Wingdings" charset="2"/>
              <a:buChar char="Ø"/>
            </a:pPr>
            <a:r>
              <a:rPr lang="zh-CN" altLang="en-US" dirty="0"/>
              <a:t>偷梁换柱</a:t>
            </a:r>
            <a:r>
              <a:rPr lang="en-US" altLang="zh-CN" dirty="0"/>
              <a:t>——</a:t>
            </a:r>
            <a:r>
              <a:rPr lang="zh-CN" altLang="en-US" dirty="0"/>
              <a:t>用代理对象替换原始</a:t>
            </a:r>
            <a:r>
              <a:rPr lang="zh-CN" altLang="en-US" dirty="0" smtClean="0"/>
              <a:t>对象；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7499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3" descr="C:\Users\yyyy\Desktop\辅助1.jpg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499"/>
          <a:stretch>
            <a:fillRect/>
          </a:stretch>
        </p:blipFill>
        <p:spPr bwMode="auto">
          <a:xfrm>
            <a:off x="428625" y="793750"/>
            <a:ext cx="8280400" cy="17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2" descr="C:\Users\User\Desktop\胸牌源文件-0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3525" y="307975"/>
            <a:ext cx="879475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0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428625" y="247650"/>
            <a:ext cx="8258175" cy="523220"/>
          </a:xfrm>
        </p:spPr>
        <p:txBody>
          <a:bodyPr anchor="t">
            <a:spAutoFit/>
          </a:bodyPr>
          <a:lstStyle/>
          <a:p>
            <a:pPr marL="0" indent="0" algn="l"/>
            <a:r>
              <a:rPr lang="zh-CN" altLang="en-US" sz="2800" dirty="0"/>
              <a:t>插件化</a:t>
            </a:r>
            <a:r>
              <a:rPr lang="zh-CN" altLang="en-US" sz="2800" dirty="0" smtClean="0"/>
              <a:t>原理</a:t>
            </a:r>
            <a:r>
              <a:rPr lang="en-US" altLang="zh-CN" sz="2800" dirty="0" smtClean="0"/>
              <a:t>---Hook</a:t>
            </a:r>
            <a:endParaRPr lang="zh-CN" altLang="en-US" sz="2800" dirty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707940" y="2427740"/>
            <a:ext cx="1454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如何</a:t>
            </a:r>
            <a:r>
              <a:rPr kumimoji="1" lang="en-US" altLang="zh-CN" dirty="0" smtClean="0"/>
              <a:t>Hook?</a:t>
            </a:r>
          </a:p>
        </p:txBody>
      </p:sp>
    </p:spTree>
    <p:extLst>
      <p:ext uri="{BB962C8B-B14F-4D97-AF65-F5344CB8AC3E}">
        <p14:creationId xmlns:p14="http://schemas.microsoft.com/office/powerpoint/2010/main" val="1237204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3" descr="C:\Users\yyyy\Desktop\辅助1.jpg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499"/>
          <a:stretch>
            <a:fillRect/>
          </a:stretch>
        </p:blipFill>
        <p:spPr bwMode="auto">
          <a:xfrm>
            <a:off x="428625" y="793750"/>
            <a:ext cx="8280400" cy="17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2" descr="C:\Users\User\Desktop\胸牌源文件-0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3525" y="307975"/>
            <a:ext cx="879475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0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428625" y="247650"/>
            <a:ext cx="8258175" cy="1815882"/>
          </a:xfrm>
        </p:spPr>
        <p:txBody>
          <a:bodyPr anchor="t">
            <a:spAutoFit/>
          </a:bodyPr>
          <a:lstStyle/>
          <a:p>
            <a:pPr marL="0" indent="0" algn="l"/>
            <a:r>
              <a:rPr lang="en-US" altLang="zh-CN" sz="2800" dirty="0" err="1"/>
              <a:t>DroidPlugin</a:t>
            </a:r>
            <a:r>
              <a:rPr lang="zh-CN" altLang="en-US" sz="2800" dirty="0"/>
              <a:t>与 </a:t>
            </a:r>
            <a:r>
              <a:rPr lang="en-US" altLang="zh-CN" sz="2800" dirty="0" err="1" smtClean="0"/>
              <a:t>VirtualAPK</a:t>
            </a:r>
            <a:r>
              <a:rPr lang="zh-CN" altLang="en-US" sz="2800" dirty="0"/>
              <a:t>优缺点</a:t>
            </a:r>
            <a:r>
              <a:rPr lang="en-US" altLang="zh-CN" sz="2800" dirty="0"/>
              <a:t/>
            </a:r>
            <a:br>
              <a:rPr lang="en-US" altLang="zh-CN" sz="2800" dirty="0"/>
            </a:br>
            <a:r>
              <a:rPr lang="en-US" altLang="zh-CN" sz="2800" dirty="0"/>
              <a:t/>
            </a:r>
            <a:br>
              <a:rPr lang="en-US" altLang="zh-CN" sz="2800" dirty="0"/>
            </a:br>
            <a:r>
              <a:rPr lang="en-US" altLang="zh-CN" sz="2800" dirty="0"/>
              <a:t/>
            </a:r>
            <a:br>
              <a:rPr lang="en-US" altLang="zh-CN" sz="2800" dirty="0"/>
            </a:br>
            <a:endParaRPr lang="zh-CN" altLang="en-US" sz="2800" dirty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28625" y="1112322"/>
            <a:ext cx="594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Droid </a:t>
            </a:r>
            <a:r>
              <a:rPr lang="en-US" altLang="zh-CN" b="1" dirty="0" smtClean="0"/>
              <a:t>Plugin</a:t>
            </a:r>
            <a:r>
              <a:rPr kumimoji="1" lang="zh-CN" altLang="en-US" dirty="0" smtClean="0"/>
              <a:t> 优点</a:t>
            </a:r>
            <a:endParaRPr lang="en-US" altLang="zh-CN" b="1" dirty="0"/>
          </a:p>
        </p:txBody>
      </p:sp>
      <p:sp>
        <p:nvSpPr>
          <p:cNvPr id="7" name="文本框 6"/>
          <p:cNvSpPr txBox="1"/>
          <p:nvPr/>
        </p:nvSpPr>
        <p:spPr>
          <a:xfrm>
            <a:off x="428625" y="1674029"/>
            <a:ext cx="795964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charset="2"/>
              <a:buChar char="Ø"/>
            </a:pPr>
            <a:r>
              <a:rPr lang="zh-CN" altLang="en-US" sz="1400" b="1" dirty="0" smtClean="0"/>
              <a:t>兼容性强；</a:t>
            </a:r>
            <a:endParaRPr lang="en-US" altLang="zh-CN" sz="1400" b="1" dirty="0" smtClean="0"/>
          </a:p>
          <a:p>
            <a:pPr marL="285750" indent="-285750">
              <a:lnSpc>
                <a:spcPct val="200000"/>
              </a:lnSpc>
              <a:buFont typeface="Wingdings" charset="2"/>
              <a:buChar char="Ø"/>
            </a:pPr>
            <a:r>
              <a:rPr lang="zh-CN" altLang="en-US" sz="1400" dirty="0"/>
              <a:t>插件</a:t>
            </a:r>
            <a:r>
              <a:rPr lang="en-US" altLang="zh-CN" sz="1400" dirty="0"/>
              <a:t>APK</a:t>
            </a:r>
            <a:r>
              <a:rPr lang="zh-CN" altLang="en-US" sz="1400" dirty="0"/>
              <a:t>完全不需做任何修改，可以独立安装运行、也可以做插件</a:t>
            </a:r>
            <a:r>
              <a:rPr lang="zh-CN" altLang="en-US" sz="1400" dirty="0" smtClean="0"/>
              <a:t>运行；</a:t>
            </a:r>
            <a:endParaRPr lang="en-US" altLang="zh-CN" sz="1400" dirty="0" smtClean="0"/>
          </a:p>
          <a:p>
            <a:pPr marL="285750" indent="-285750">
              <a:lnSpc>
                <a:spcPct val="200000"/>
              </a:lnSpc>
              <a:buFont typeface="Wingdings" charset="2"/>
              <a:buChar char="Ø"/>
            </a:pPr>
            <a:r>
              <a:rPr lang="zh-CN" altLang="en-US" sz="1400" dirty="0"/>
              <a:t>插件的四大组件完全不需要在</a:t>
            </a:r>
            <a:r>
              <a:rPr lang="en-US" altLang="zh-CN" sz="1400" dirty="0"/>
              <a:t>Host</a:t>
            </a:r>
            <a:r>
              <a:rPr lang="zh-CN" altLang="en-US" sz="1400" dirty="0"/>
              <a:t>程序中</a:t>
            </a:r>
            <a:r>
              <a:rPr lang="zh-CN" altLang="en-US" sz="1400" dirty="0" smtClean="0"/>
              <a:t>注册；</a:t>
            </a:r>
            <a:endParaRPr lang="en-US" altLang="zh-CN" sz="1400" dirty="0" smtClean="0"/>
          </a:p>
          <a:p>
            <a:pPr marL="285750" indent="-285750">
              <a:lnSpc>
                <a:spcPct val="200000"/>
              </a:lnSpc>
              <a:buFont typeface="Wingdings" charset="2"/>
              <a:buChar char="Ø"/>
            </a:pPr>
            <a:r>
              <a:rPr lang="en-US" altLang="zh-CN" sz="1400" dirty="0"/>
              <a:t>API</a:t>
            </a:r>
            <a:r>
              <a:rPr lang="zh-CN" altLang="en-US" sz="1400" dirty="0"/>
              <a:t>低侵入性：极少的</a:t>
            </a:r>
            <a:r>
              <a:rPr lang="en-US" altLang="zh-CN" sz="1400" dirty="0" smtClean="0"/>
              <a:t>API</a:t>
            </a:r>
            <a:r>
              <a:rPr lang="zh-CN" altLang="en-US" sz="1400" dirty="0" smtClean="0"/>
              <a:t>；</a:t>
            </a:r>
            <a:endParaRPr lang="en-US" altLang="zh-CN" sz="1400" dirty="0" smtClean="0"/>
          </a:p>
          <a:p>
            <a:pPr marL="285750" indent="-285750">
              <a:lnSpc>
                <a:spcPct val="200000"/>
              </a:lnSpc>
              <a:buFont typeface="Wingdings" charset="2"/>
              <a:buChar char="Ø"/>
            </a:pPr>
            <a:r>
              <a:rPr lang="zh-CN" altLang="en-US" sz="1400" dirty="0"/>
              <a:t>超强</a:t>
            </a:r>
            <a:r>
              <a:rPr lang="zh-CN" altLang="en-US" sz="1400" dirty="0" smtClean="0"/>
              <a:t>隔离，资源</a:t>
            </a:r>
            <a:r>
              <a:rPr lang="en-US" altLang="zh-CN" sz="1400" dirty="0" smtClean="0"/>
              <a:t>/</a:t>
            </a:r>
            <a:r>
              <a:rPr lang="zh-CN" altLang="en-US" sz="1400" dirty="0" smtClean="0"/>
              <a:t>代码，多进程</a:t>
            </a:r>
            <a:r>
              <a:rPr lang="zh-CN" altLang="en-US" sz="1400" dirty="0" smtClean="0">
                <a:solidFill>
                  <a:srgbClr val="FF0000"/>
                </a:solidFill>
              </a:rPr>
              <a:t>（对于解耦非常到位，对于插件交互存在限制）</a:t>
            </a:r>
            <a:r>
              <a:rPr lang="zh-CN" altLang="en-US" sz="1400" dirty="0" smtClean="0"/>
              <a:t>；</a:t>
            </a:r>
            <a:endParaRPr lang="en-US" altLang="zh-CN" sz="1400" b="1" dirty="0"/>
          </a:p>
          <a:p>
            <a:pPr marL="285750" indent="-285750">
              <a:lnSpc>
                <a:spcPct val="200000"/>
              </a:lnSpc>
              <a:buFont typeface="Wingdings" charset="2"/>
              <a:buChar char="Ø"/>
            </a:pPr>
            <a:r>
              <a:rPr lang="zh-CN" altLang="en-US" sz="1400" dirty="0"/>
              <a:t>插件的静态广播会被当作动态</a:t>
            </a:r>
            <a:r>
              <a:rPr lang="zh-CN" altLang="en-US" sz="1400" dirty="0" smtClean="0"/>
              <a:t>处理；</a:t>
            </a:r>
            <a:endParaRPr lang="en-US" altLang="zh-CN" sz="1400" b="1" dirty="0" smtClean="0"/>
          </a:p>
          <a:p>
            <a:endParaRPr lang="en-US" altLang="zh-CN" b="1" dirty="0"/>
          </a:p>
          <a:p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564570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3" descr="C:\Users\yyyy\Desktop\辅助1.jpg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499"/>
          <a:stretch>
            <a:fillRect/>
          </a:stretch>
        </p:blipFill>
        <p:spPr bwMode="auto">
          <a:xfrm>
            <a:off x="428625" y="793750"/>
            <a:ext cx="8280400" cy="17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2" descr="C:\Users\User\Desktop\胸牌源文件-0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3525" y="307975"/>
            <a:ext cx="879475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0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428625" y="247650"/>
            <a:ext cx="8258175" cy="1815882"/>
          </a:xfrm>
        </p:spPr>
        <p:txBody>
          <a:bodyPr anchor="t">
            <a:spAutoFit/>
          </a:bodyPr>
          <a:lstStyle/>
          <a:p>
            <a:pPr marL="0" indent="0" algn="l"/>
            <a:r>
              <a:rPr lang="en-US" altLang="zh-CN" sz="2800" dirty="0" err="1"/>
              <a:t>DroidPlugin</a:t>
            </a:r>
            <a:r>
              <a:rPr lang="zh-CN" altLang="en-US" sz="2800" dirty="0"/>
              <a:t>与 </a:t>
            </a:r>
            <a:r>
              <a:rPr lang="en-US" altLang="zh-CN" sz="2800" dirty="0" err="1" smtClean="0"/>
              <a:t>VirtualAPK</a:t>
            </a:r>
            <a:r>
              <a:rPr lang="zh-CN" altLang="en-US" sz="2800" dirty="0"/>
              <a:t>优缺点</a:t>
            </a:r>
            <a:r>
              <a:rPr lang="en-US" altLang="zh-CN" sz="2800" dirty="0"/>
              <a:t/>
            </a:r>
            <a:br>
              <a:rPr lang="en-US" altLang="zh-CN" sz="2800" dirty="0"/>
            </a:br>
            <a:r>
              <a:rPr lang="en-US" altLang="zh-CN" sz="2800" dirty="0"/>
              <a:t/>
            </a:r>
            <a:br>
              <a:rPr lang="en-US" altLang="zh-CN" sz="2800" dirty="0"/>
            </a:br>
            <a:r>
              <a:rPr lang="en-US" altLang="zh-CN" sz="2800" dirty="0"/>
              <a:t/>
            </a:r>
            <a:br>
              <a:rPr lang="en-US" altLang="zh-CN" sz="2800" dirty="0"/>
            </a:br>
            <a:endParaRPr lang="zh-CN" altLang="en-US" sz="2800" dirty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28625" y="1112322"/>
            <a:ext cx="594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Droid </a:t>
            </a:r>
            <a:r>
              <a:rPr lang="en-US" altLang="zh-CN" b="1" dirty="0" smtClean="0"/>
              <a:t>Plugin</a:t>
            </a:r>
            <a:r>
              <a:rPr kumimoji="1" lang="zh-CN" altLang="en-US" dirty="0" smtClean="0"/>
              <a:t> 限制</a:t>
            </a:r>
            <a:endParaRPr lang="en-US" altLang="zh-CN" b="1" dirty="0"/>
          </a:p>
        </p:txBody>
      </p:sp>
      <p:sp>
        <p:nvSpPr>
          <p:cNvPr id="7" name="文本框 6"/>
          <p:cNvSpPr txBox="1"/>
          <p:nvPr/>
        </p:nvSpPr>
        <p:spPr>
          <a:xfrm>
            <a:off x="428625" y="1674029"/>
            <a:ext cx="594350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charset="2"/>
              <a:buChar char="Ø"/>
            </a:pPr>
            <a:r>
              <a:rPr lang="zh-CN" altLang="en-US" sz="1400" dirty="0"/>
              <a:t>插件</a:t>
            </a:r>
            <a:r>
              <a:rPr lang="zh-CN" altLang="en-US" sz="1400" dirty="0" smtClean="0"/>
              <a:t>中无法发送</a:t>
            </a:r>
            <a:r>
              <a:rPr lang="zh-CN" altLang="en-US" sz="1400" dirty="0"/>
              <a:t>具有自定义资源的</a:t>
            </a:r>
            <a:r>
              <a:rPr lang="en-US" altLang="zh-CN" sz="1400" dirty="0"/>
              <a:t>Notification</a:t>
            </a:r>
            <a:r>
              <a:rPr lang="zh-CN" altLang="en-US" sz="1400" b="1" dirty="0" smtClean="0"/>
              <a:t>；</a:t>
            </a:r>
            <a:endParaRPr lang="en-US" altLang="zh-CN" sz="1400" b="1" dirty="0" smtClean="0"/>
          </a:p>
          <a:p>
            <a:pPr marL="285750" indent="-285750">
              <a:lnSpc>
                <a:spcPct val="200000"/>
              </a:lnSpc>
              <a:buFont typeface="Wingdings" charset="2"/>
              <a:buChar char="Ø"/>
            </a:pPr>
            <a:r>
              <a:rPr lang="zh-CN" altLang="en-US" sz="1400" dirty="0"/>
              <a:t>在插件中注册一些具有特殊</a:t>
            </a:r>
            <a:r>
              <a:rPr lang="en-US" altLang="zh-CN" sz="1400" dirty="0"/>
              <a:t>Intent Filter</a:t>
            </a:r>
            <a:r>
              <a:rPr lang="zh-CN" altLang="en-US" sz="1400" dirty="0" smtClean="0"/>
              <a:t>的组件，无法正常调用；</a:t>
            </a:r>
            <a:endParaRPr lang="en-US" altLang="zh-CN" sz="1400" dirty="0" smtClean="0"/>
          </a:p>
          <a:p>
            <a:pPr marL="285750" indent="-285750">
              <a:lnSpc>
                <a:spcPct val="200000"/>
              </a:lnSpc>
              <a:buFont typeface="Wingdings" charset="2"/>
              <a:buChar char="Ø"/>
            </a:pPr>
            <a:r>
              <a:rPr lang="zh-CN" altLang="en-US" sz="1400" dirty="0" smtClean="0"/>
              <a:t>对部分</a:t>
            </a:r>
            <a:r>
              <a:rPr lang="en-US" altLang="zh-CN" sz="1400" dirty="0" smtClean="0"/>
              <a:t>native</a:t>
            </a:r>
            <a:r>
              <a:rPr lang="zh-CN" altLang="en-US" sz="1400" dirty="0"/>
              <a:t>代码</a:t>
            </a:r>
            <a:r>
              <a:rPr lang="zh-CN" altLang="en-US" sz="1400" dirty="0" smtClean="0"/>
              <a:t>的支持有待提升；</a:t>
            </a:r>
            <a:endParaRPr lang="en-US" altLang="zh-CN" b="1" dirty="0"/>
          </a:p>
          <a:p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2024851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3" descr="C:\Users\yyyy\Desktop\辅助1.jpg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499"/>
          <a:stretch>
            <a:fillRect/>
          </a:stretch>
        </p:blipFill>
        <p:spPr bwMode="auto">
          <a:xfrm>
            <a:off x="428625" y="793750"/>
            <a:ext cx="8280400" cy="17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2" descr="C:\Users\User\Desktop\胸牌源文件-0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3525" y="307975"/>
            <a:ext cx="879475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0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428625" y="247650"/>
            <a:ext cx="8258175" cy="1815882"/>
          </a:xfrm>
        </p:spPr>
        <p:txBody>
          <a:bodyPr anchor="t">
            <a:spAutoFit/>
          </a:bodyPr>
          <a:lstStyle/>
          <a:p>
            <a:pPr marL="0" indent="0" algn="l"/>
            <a:r>
              <a:rPr lang="en-US" altLang="zh-CN" sz="2800" dirty="0" err="1"/>
              <a:t>DroidPlugin</a:t>
            </a:r>
            <a:r>
              <a:rPr lang="zh-CN" altLang="en-US" sz="2800" dirty="0"/>
              <a:t>与 </a:t>
            </a:r>
            <a:r>
              <a:rPr lang="en-US" altLang="zh-CN" sz="2800" dirty="0" err="1" smtClean="0"/>
              <a:t>VirtualAPK</a:t>
            </a:r>
            <a:r>
              <a:rPr lang="zh-CN" altLang="en-US" sz="2800" dirty="0"/>
              <a:t>优缺点</a:t>
            </a:r>
            <a:r>
              <a:rPr lang="en-US" altLang="zh-CN" sz="2800" dirty="0"/>
              <a:t/>
            </a:r>
            <a:br>
              <a:rPr lang="en-US" altLang="zh-CN" sz="2800" dirty="0"/>
            </a:br>
            <a:r>
              <a:rPr lang="en-US" altLang="zh-CN" sz="2800" dirty="0"/>
              <a:t/>
            </a:r>
            <a:br>
              <a:rPr lang="en-US" altLang="zh-CN" sz="2800" dirty="0"/>
            </a:br>
            <a:r>
              <a:rPr lang="en-US" altLang="zh-CN" sz="2800" dirty="0"/>
              <a:t/>
            </a:r>
            <a:br>
              <a:rPr lang="en-US" altLang="zh-CN" sz="2800" dirty="0"/>
            </a:br>
            <a:endParaRPr lang="zh-CN" altLang="en-US" sz="2800" dirty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28625" y="1112322"/>
            <a:ext cx="594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VirtualAPK</a:t>
            </a:r>
            <a:r>
              <a:rPr lang="zh-CN" altLang="en-US" dirty="0" smtClean="0"/>
              <a:t> </a:t>
            </a:r>
            <a:r>
              <a:rPr kumimoji="1" lang="zh-CN" altLang="en-US" dirty="0" smtClean="0"/>
              <a:t>优点</a:t>
            </a:r>
            <a:endParaRPr lang="en-US" altLang="zh-CN" b="1" dirty="0"/>
          </a:p>
        </p:txBody>
      </p:sp>
      <p:sp>
        <p:nvSpPr>
          <p:cNvPr id="7" name="文本框 6"/>
          <p:cNvSpPr txBox="1"/>
          <p:nvPr/>
        </p:nvSpPr>
        <p:spPr>
          <a:xfrm>
            <a:off x="428625" y="1674029"/>
            <a:ext cx="7959640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charset="2"/>
              <a:buChar char="Ø"/>
            </a:pPr>
            <a:r>
              <a:rPr lang="zh-CN" altLang="en-US" sz="1400" b="1" dirty="0" smtClean="0"/>
              <a:t>兼容性强；</a:t>
            </a:r>
            <a:endParaRPr lang="en-US" altLang="zh-CN" sz="1400" b="1" dirty="0" smtClean="0"/>
          </a:p>
          <a:p>
            <a:pPr marL="285750" indent="-285750">
              <a:lnSpc>
                <a:spcPct val="200000"/>
              </a:lnSpc>
              <a:buFont typeface="Wingdings" charset="2"/>
              <a:buChar char="Ø"/>
            </a:pPr>
            <a:r>
              <a:rPr lang="zh-CN" altLang="en-US" sz="1400" dirty="0"/>
              <a:t>插件</a:t>
            </a:r>
            <a:r>
              <a:rPr lang="en-US" altLang="zh-CN" sz="1400" dirty="0" smtClean="0"/>
              <a:t>APK</a:t>
            </a:r>
            <a:r>
              <a:rPr lang="zh-CN" altLang="en-US" sz="1400" dirty="0" smtClean="0"/>
              <a:t>可以</a:t>
            </a:r>
            <a:r>
              <a:rPr lang="zh-CN" altLang="en-US" sz="1400" dirty="0"/>
              <a:t>独立安装运行、也可以做插件</a:t>
            </a:r>
            <a:r>
              <a:rPr lang="zh-CN" altLang="en-US" sz="1400" dirty="0" smtClean="0"/>
              <a:t>运行；</a:t>
            </a:r>
            <a:endParaRPr lang="en-US" altLang="zh-CN" sz="1400" dirty="0" smtClean="0"/>
          </a:p>
          <a:p>
            <a:pPr marL="285750" indent="-285750">
              <a:lnSpc>
                <a:spcPct val="200000"/>
              </a:lnSpc>
              <a:buFont typeface="Wingdings" charset="2"/>
              <a:buChar char="Ø"/>
            </a:pPr>
            <a:r>
              <a:rPr lang="zh-CN" altLang="en-US" sz="1400" dirty="0"/>
              <a:t>插件的四大组件完全不需要在</a:t>
            </a:r>
            <a:r>
              <a:rPr lang="en-US" altLang="zh-CN" sz="1400" dirty="0"/>
              <a:t>Host</a:t>
            </a:r>
            <a:r>
              <a:rPr lang="zh-CN" altLang="en-US" sz="1400" dirty="0"/>
              <a:t>程序中</a:t>
            </a:r>
            <a:r>
              <a:rPr lang="zh-CN" altLang="en-US" sz="1400" dirty="0" smtClean="0"/>
              <a:t>注册；</a:t>
            </a:r>
            <a:endParaRPr lang="en-US" altLang="zh-CN" sz="1400" dirty="0" smtClean="0"/>
          </a:p>
          <a:p>
            <a:pPr marL="285750" indent="-285750">
              <a:lnSpc>
                <a:spcPct val="200000"/>
              </a:lnSpc>
              <a:buFont typeface="Wingdings" charset="2"/>
              <a:buChar char="Ø"/>
            </a:pPr>
            <a:r>
              <a:rPr lang="en-US" altLang="zh-CN" sz="1400" dirty="0"/>
              <a:t>API</a:t>
            </a:r>
            <a:r>
              <a:rPr lang="zh-CN" altLang="en-US" sz="1400" dirty="0"/>
              <a:t>低侵入性：极少的</a:t>
            </a:r>
            <a:r>
              <a:rPr lang="en-US" altLang="zh-CN" sz="1400" dirty="0" smtClean="0"/>
              <a:t>API</a:t>
            </a:r>
            <a:r>
              <a:rPr lang="zh-CN" altLang="en-US" sz="1400" dirty="0" smtClean="0"/>
              <a:t>；</a:t>
            </a:r>
            <a:endParaRPr lang="en-US" altLang="zh-CN" sz="1400" dirty="0" smtClean="0"/>
          </a:p>
          <a:p>
            <a:pPr marL="285750" indent="-285750">
              <a:lnSpc>
                <a:spcPct val="200000"/>
              </a:lnSpc>
              <a:buFont typeface="Wingdings" charset="2"/>
              <a:buChar char="Ø"/>
            </a:pPr>
            <a:r>
              <a:rPr lang="zh-CN" altLang="en-US" sz="1400" dirty="0"/>
              <a:t>超强</a:t>
            </a:r>
            <a:r>
              <a:rPr lang="zh-CN" altLang="en-US" sz="1400" dirty="0" smtClean="0"/>
              <a:t>隔离，资源</a:t>
            </a:r>
            <a:r>
              <a:rPr lang="en-US" altLang="zh-CN" sz="1400" dirty="0" smtClean="0"/>
              <a:t>/</a:t>
            </a:r>
            <a:r>
              <a:rPr lang="zh-CN" altLang="en-US" sz="1400" dirty="0" smtClean="0"/>
              <a:t>代码</a:t>
            </a:r>
            <a:r>
              <a:rPr lang="zh-CN" altLang="en-US" sz="1400" dirty="0" smtClean="0">
                <a:solidFill>
                  <a:srgbClr val="FF0000"/>
                </a:solidFill>
              </a:rPr>
              <a:t>（对于解耦非常到位）</a:t>
            </a:r>
            <a:r>
              <a:rPr lang="zh-CN" altLang="en-US" sz="1400" dirty="0" smtClean="0"/>
              <a:t>；</a:t>
            </a:r>
            <a:endParaRPr lang="en-US" altLang="zh-CN" b="1" dirty="0"/>
          </a:p>
          <a:p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2146218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3" descr="C:\Users\yyyy\Desktop\辅助1.jpg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499"/>
          <a:stretch>
            <a:fillRect/>
          </a:stretch>
        </p:blipFill>
        <p:spPr bwMode="auto">
          <a:xfrm>
            <a:off x="428625" y="793750"/>
            <a:ext cx="8280400" cy="17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2" descr="C:\Users\User\Desktop\胸牌源文件-0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3525" y="307975"/>
            <a:ext cx="879475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0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428625" y="247650"/>
            <a:ext cx="8280400" cy="1815882"/>
          </a:xfrm>
        </p:spPr>
        <p:txBody>
          <a:bodyPr wrap="square" anchor="t">
            <a:spAutoFit/>
          </a:bodyPr>
          <a:lstStyle/>
          <a:p>
            <a:pPr marL="0" indent="0" algn="l"/>
            <a:r>
              <a:rPr lang="en-US" altLang="zh-CN" sz="2800" dirty="0" err="1"/>
              <a:t>DroidPlugin</a:t>
            </a:r>
            <a:r>
              <a:rPr lang="zh-CN" altLang="en-US" sz="2800" dirty="0"/>
              <a:t>与 </a:t>
            </a:r>
            <a:r>
              <a:rPr lang="en-US" altLang="zh-CN" sz="2800" dirty="0" err="1" smtClean="0"/>
              <a:t>VirtualAPK</a:t>
            </a:r>
            <a:r>
              <a:rPr lang="zh-CN" altLang="en-US" sz="2800" dirty="0"/>
              <a:t>优缺点</a:t>
            </a:r>
            <a:r>
              <a:rPr lang="en-US" altLang="zh-CN" sz="2800" dirty="0"/>
              <a:t/>
            </a:r>
            <a:br>
              <a:rPr lang="en-US" altLang="zh-CN" sz="2800" dirty="0"/>
            </a:br>
            <a:r>
              <a:rPr lang="en-US" altLang="zh-CN" sz="2800" dirty="0"/>
              <a:t/>
            </a:r>
            <a:br>
              <a:rPr lang="en-US" altLang="zh-CN" sz="2800" dirty="0"/>
            </a:br>
            <a:r>
              <a:rPr lang="en-US" altLang="zh-CN" sz="2800" dirty="0"/>
              <a:t/>
            </a:r>
            <a:br>
              <a:rPr lang="en-US" altLang="zh-CN" sz="2800" dirty="0"/>
            </a:br>
            <a:endParaRPr lang="zh-CN" altLang="en-US" sz="2800" dirty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28625" y="1112322"/>
            <a:ext cx="594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VirtualAPK</a:t>
            </a:r>
            <a:r>
              <a:rPr lang="zh-CN" altLang="en-US" dirty="0" smtClean="0"/>
              <a:t> </a:t>
            </a:r>
            <a:r>
              <a:rPr kumimoji="1" lang="zh-CN" altLang="en-US" dirty="0" smtClean="0"/>
              <a:t>限制</a:t>
            </a:r>
            <a:endParaRPr lang="en-US" altLang="zh-CN" b="1" dirty="0"/>
          </a:p>
        </p:txBody>
      </p:sp>
      <p:sp>
        <p:nvSpPr>
          <p:cNvPr id="7" name="文本框 6"/>
          <p:cNvSpPr txBox="1"/>
          <p:nvPr/>
        </p:nvSpPr>
        <p:spPr>
          <a:xfrm>
            <a:off x="428625" y="1674029"/>
            <a:ext cx="709558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charset="2"/>
              <a:buChar char="Ø"/>
            </a:pPr>
            <a:r>
              <a:rPr lang="en-US" altLang="zh-CN" sz="1400" dirty="0" err="1" smtClean="0"/>
              <a:t>Gradle</a:t>
            </a:r>
            <a:r>
              <a:rPr lang="zh-CN" altLang="en-US" sz="1400" dirty="0" smtClean="0"/>
              <a:t>构建版本问题，现阶段只能用</a:t>
            </a:r>
            <a:r>
              <a:rPr lang="en-US" altLang="zh-CN" sz="1400" dirty="0" err="1" smtClean="0"/>
              <a:t>Gradle</a:t>
            </a:r>
            <a:r>
              <a:rPr lang="zh-CN" altLang="en-US" sz="1400" dirty="0" smtClean="0"/>
              <a:t>版本</a:t>
            </a:r>
            <a:r>
              <a:rPr lang="hr-HR" altLang="zh-CN" sz="1400" dirty="0" smtClean="0"/>
              <a:t>4.6 </a:t>
            </a:r>
            <a:r>
              <a:rPr lang="en-US" altLang="zh-CN" sz="1400" dirty="0" smtClean="0"/>
              <a:t>,</a:t>
            </a:r>
            <a:r>
              <a:rPr lang="zh-CN" altLang="en-US" sz="1400" dirty="0" smtClean="0"/>
              <a:t>插件版本</a:t>
            </a:r>
            <a:r>
              <a:rPr lang="hr-HR" altLang="zh-CN" sz="1400" dirty="0" smtClean="0"/>
              <a:t>3.0.0</a:t>
            </a:r>
            <a:r>
              <a:rPr lang="zh-CN" altLang="en-US" sz="1400" dirty="0" smtClean="0"/>
              <a:t> 以下版本</a:t>
            </a:r>
            <a:r>
              <a:rPr lang="hr-HR" altLang="zh-CN" sz="1400" dirty="0" smtClean="0"/>
              <a:t> </a:t>
            </a:r>
            <a:r>
              <a:rPr lang="zh-CN" altLang="en-US" sz="1400" b="1" dirty="0" smtClean="0"/>
              <a:t>；</a:t>
            </a:r>
            <a:endParaRPr lang="en-US" altLang="zh-CN" sz="1400" b="1" dirty="0" smtClean="0"/>
          </a:p>
          <a:p>
            <a:pPr marL="285750" indent="-285750">
              <a:lnSpc>
                <a:spcPct val="200000"/>
              </a:lnSpc>
              <a:buFont typeface="Wingdings" charset="2"/>
              <a:buChar char="Ø"/>
            </a:pPr>
            <a:r>
              <a:rPr lang="zh-CN" altLang="en-US" sz="1400" dirty="0" smtClean="0"/>
              <a:t>在宿主</a:t>
            </a:r>
            <a:r>
              <a:rPr lang="en-US" altLang="zh-CN" sz="1400" dirty="0" smtClean="0"/>
              <a:t>/</a:t>
            </a:r>
            <a:r>
              <a:rPr lang="zh-CN" altLang="en-US" sz="1400" dirty="0" smtClean="0"/>
              <a:t>插件中引用资源文件命名不能冲突；</a:t>
            </a:r>
            <a:endParaRPr lang="en-US" altLang="zh-CN" sz="1400" dirty="0" smtClean="0"/>
          </a:p>
          <a:p>
            <a:pPr marL="285750" indent="-285750">
              <a:lnSpc>
                <a:spcPct val="200000"/>
              </a:lnSpc>
              <a:buFont typeface="Wingdings" charset="2"/>
              <a:buChar char="Ø"/>
            </a:pPr>
            <a:r>
              <a:rPr lang="zh-CN" altLang="en-US" sz="1400" dirty="0" smtClean="0"/>
              <a:t>插件</a:t>
            </a:r>
            <a:r>
              <a:rPr lang="en-US" altLang="zh-CN" sz="1400" dirty="0" smtClean="0"/>
              <a:t>APP</a:t>
            </a:r>
            <a:r>
              <a:rPr lang="zh-CN" altLang="en-US" sz="1400" dirty="0" smtClean="0"/>
              <a:t>的开发必须引入</a:t>
            </a:r>
            <a:r>
              <a:rPr lang="en-US" altLang="zh-CN" sz="1400" dirty="0" err="1" smtClean="0"/>
              <a:t>VirtualAPK</a:t>
            </a:r>
            <a:r>
              <a:rPr lang="zh-CN" altLang="en-US" sz="1400" dirty="0" smtClean="0"/>
              <a:t>依赖；</a:t>
            </a:r>
            <a:endParaRPr lang="en-US" altLang="zh-CN" b="1" dirty="0" smtClean="0"/>
          </a:p>
          <a:p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597138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3" descr="C:\Users\yyyy\Desktop\辅助1.jpg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499"/>
          <a:stretch>
            <a:fillRect/>
          </a:stretch>
        </p:blipFill>
        <p:spPr bwMode="auto">
          <a:xfrm>
            <a:off x="428625" y="793750"/>
            <a:ext cx="8280400" cy="17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2" descr="C:\Users\User\Desktop\胸牌源文件-0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3525" y="307975"/>
            <a:ext cx="879475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0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428625" y="247650"/>
            <a:ext cx="8258175" cy="954107"/>
          </a:xfrm>
        </p:spPr>
        <p:txBody>
          <a:bodyPr anchor="t">
            <a:spAutoFit/>
          </a:bodyPr>
          <a:lstStyle/>
          <a:p>
            <a:pPr marL="0" indent="0" algn="l"/>
            <a:r>
              <a:rPr lang="en-US" altLang="zh-CN" sz="2800" dirty="0" err="1"/>
              <a:t>DroidPlugin</a:t>
            </a:r>
            <a:r>
              <a:rPr lang="zh-CN" altLang="en-US" sz="2800" dirty="0"/>
              <a:t>与 </a:t>
            </a:r>
            <a:r>
              <a:rPr lang="en-US" altLang="zh-CN" sz="2800" dirty="0" err="1"/>
              <a:t>VirtualAPK</a:t>
            </a:r>
            <a:r>
              <a:rPr lang="zh-CN" altLang="en-US" sz="2800" dirty="0"/>
              <a:t>优缺点</a:t>
            </a:r>
            <a:r>
              <a:rPr lang="en-US" altLang="zh-CN" sz="2800" dirty="0"/>
              <a:t/>
            </a:r>
            <a:br>
              <a:rPr lang="en-US" altLang="zh-CN" sz="2800" dirty="0"/>
            </a:br>
            <a:endParaRPr lang="zh-CN" altLang="en-US" sz="2800" dirty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275910" y="2427740"/>
            <a:ext cx="2304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DroidPlugin</a:t>
            </a:r>
            <a:r>
              <a:rPr lang="zh-CN" altLang="en-US" dirty="0" smtClean="0"/>
              <a:t>集成步骤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86794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3" descr="C:\Users\yyyy\Desktop\辅助1.jpg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499"/>
          <a:stretch>
            <a:fillRect/>
          </a:stretch>
        </p:blipFill>
        <p:spPr bwMode="auto">
          <a:xfrm>
            <a:off x="428625" y="793750"/>
            <a:ext cx="8280400" cy="17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2" descr="C:\Users\User\Desktop\胸牌源文件-0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3525" y="307975"/>
            <a:ext cx="879475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0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428625" y="247650"/>
            <a:ext cx="8258175" cy="954107"/>
          </a:xfrm>
        </p:spPr>
        <p:txBody>
          <a:bodyPr anchor="t">
            <a:spAutoFit/>
          </a:bodyPr>
          <a:lstStyle/>
          <a:p>
            <a:pPr marL="0" indent="0" algn="l"/>
            <a:r>
              <a:rPr lang="en-US" altLang="zh-CN" sz="2800" dirty="0" err="1"/>
              <a:t>DroidPlugin</a:t>
            </a:r>
            <a:r>
              <a:rPr lang="zh-CN" altLang="en-US" sz="2800" dirty="0"/>
              <a:t>与 </a:t>
            </a:r>
            <a:r>
              <a:rPr lang="en-US" altLang="zh-CN" sz="2800" dirty="0" err="1"/>
              <a:t>VirtualAPK</a:t>
            </a:r>
            <a:r>
              <a:rPr lang="zh-CN" altLang="en-US" sz="2800" dirty="0"/>
              <a:t>优缺点</a:t>
            </a:r>
            <a:r>
              <a:rPr lang="en-US" altLang="zh-CN" sz="2800" dirty="0"/>
              <a:t/>
            </a:r>
            <a:br>
              <a:rPr lang="en-US" altLang="zh-CN" sz="2800" dirty="0"/>
            </a:br>
            <a:endParaRPr lang="zh-CN" altLang="en-US" sz="2800" dirty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275910" y="2427740"/>
            <a:ext cx="2304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VirtualAPK</a:t>
            </a:r>
            <a:r>
              <a:rPr lang="zh-CN" altLang="en-US" dirty="0" smtClean="0"/>
              <a:t>集成步骤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098340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3" descr="C:\Users\yyyy\Desktop\辅助1.jpg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499"/>
          <a:stretch>
            <a:fillRect/>
          </a:stretch>
        </p:blipFill>
        <p:spPr bwMode="auto">
          <a:xfrm>
            <a:off x="428625" y="793750"/>
            <a:ext cx="8280400" cy="17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2" descr="C:\Users\User\Desktop\胸牌源文件-0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3525" y="307975"/>
            <a:ext cx="879475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0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428625" y="247650"/>
            <a:ext cx="8258175" cy="954107"/>
          </a:xfrm>
        </p:spPr>
        <p:txBody>
          <a:bodyPr anchor="t">
            <a:spAutoFit/>
          </a:bodyPr>
          <a:lstStyle/>
          <a:p>
            <a:pPr marL="0" indent="0" algn="l"/>
            <a:r>
              <a:rPr lang="zh-CN" altLang="en-US" sz="2800" dirty="0" smtClean="0"/>
              <a:t>拓展话题</a:t>
            </a:r>
            <a:r>
              <a:rPr lang="en-US" altLang="zh-CN" sz="2800" dirty="0"/>
              <a:t/>
            </a:r>
            <a:br>
              <a:rPr lang="en-US" altLang="zh-CN" sz="2800" dirty="0"/>
            </a:br>
            <a:endParaRPr lang="zh-CN" altLang="en-US" sz="2800" dirty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6" name="椭圆 5"/>
          <p:cNvSpPr/>
          <p:nvPr/>
        </p:nvSpPr>
        <p:spPr bwMode="auto">
          <a:xfrm>
            <a:off x="1043755" y="1046522"/>
            <a:ext cx="2880200" cy="70101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algn="ctr"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/>
                </a:solidFill>
              </a:rPr>
              <a:t>实际需求怎么结合？</a:t>
            </a:r>
            <a:endParaRPr kumimoji="0" lang="zh-CN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椭圆 6"/>
          <p:cNvSpPr/>
          <p:nvPr/>
        </p:nvSpPr>
        <p:spPr bwMode="auto">
          <a:xfrm>
            <a:off x="3707940" y="1747536"/>
            <a:ext cx="4896340" cy="701014"/>
          </a:xfrm>
          <a:prstGeom prst="ellipse">
            <a:avLst/>
          </a:prstGeom>
          <a:solidFill>
            <a:srgbClr val="92D050"/>
          </a:solidFill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algn="ctr"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/>
                </a:solidFill>
              </a:rPr>
              <a:t>插件</a:t>
            </a:r>
            <a:r>
              <a:rPr lang="en-US" altLang="zh-CN" sz="1400" dirty="0" err="1" smtClean="0">
                <a:solidFill>
                  <a:schemeClr val="tx1"/>
                </a:solidFill>
              </a:rPr>
              <a:t>apk</a:t>
            </a:r>
            <a:r>
              <a:rPr lang="zh-CN" altLang="en-US" sz="1400" dirty="0" smtClean="0">
                <a:solidFill>
                  <a:schemeClr val="tx1"/>
                </a:solidFill>
              </a:rPr>
              <a:t>包存放位置能否在系统路径下？</a:t>
            </a:r>
            <a:endParaRPr kumimoji="0" lang="zh-CN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椭圆 7"/>
          <p:cNvSpPr/>
          <p:nvPr/>
        </p:nvSpPr>
        <p:spPr bwMode="auto">
          <a:xfrm>
            <a:off x="755735" y="2571750"/>
            <a:ext cx="4896340" cy="701014"/>
          </a:xfrm>
          <a:prstGeom prst="ellipse">
            <a:avLst/>
          </a:prstGeom>
          <a:solidFill>
            <a:srgbClr val="FFC000"/>
          </a:solidFill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algn="ctr"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tx1"/>
                </a:solidFill>
              </a:rPr>
              <a:t>IOS</a:t>
            </a:r>
            <a:r>
              <a:rPr lang="zh-CN" altLang="en-US" sz="1400" dirty="0" smtClean="0">
                <a:solidFill>
                  <a:schemeClr val="tx1"/>
                </a:solidFill>
              </a:rPr>
              <a:t>怎么办？</a:t>
            </a:r>
            <a:endParaRPr kumimoji="0" lang="zh-CN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椭圆 8"/>
          <p:cNvSpPr/>
          <p:nvPr/>
        </p:nvSpPr>
        <p:spPr bwMode="auto">
          <a:xfrm>
            <a:off x="3742362" y="3395964"/>
            <a:ext cx="4896340" cy="70101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algn="ctr"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/>
                </a:solidFill>
              </a:rPr>
              <a:t>对比阿里</a:t>
            </a:r>
            <a:r>
              <a:rPr lang="en-US" altLang="zh-CN" sz="1400" dirty="0" err="1" smtClean="0">
                <a:solidFill>
                  <a:schemeClr val="tx1"/>
                </a:solidFill>
              </a:rPr>
              <a:t>mPass</a:t>
            </a:r>
            <a:r>
              <a:rPr lang="zh-CN" altLang="en-US" sz="1400" dirty="0" smtClean="0">
                <a:solidFill>
                  <a:schemeClr val="tx1"/>
                </a:solidFill>
              </a:rPr>
              <a:t>框架如何？</a:t>
            </a:r>
            <a:endParaRPr kumimoji="0" lang="zh-CN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  <a:ea typeface="宋体" panose="02010600030101010101" pitchFamily="2" charset="-122"/>
            </a:endParaRPr>
          </a:p>
        </p:txBody>
      </p:sp>
      <p:sp>
        <p:nvSpPr>
          <p:cNvPr id="10" name="椭圆 9"/>
          <p:cNvSpPr/>
          <p:nvPr/>
        </p:nvSpPr>
        <p:spPr bwMode="auto">
          <a:xfrm>
            <a:off x="827740" y="4199521"/>
            <a:ext cx="4896340" cy="70101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algn="ctr"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/>
                </a:solidFill>
              </a:rPr>
              <a:t>对比</a:t>
            </a:r>
            <a:r>
              <a:rPr lang="en-US" altLang="zh-CN" sz="1400" dirty="0" err="1" smtClean="0">
                <a:solidFill>
                  <a:schemeClr val="tx1"/>
                </a:solidFill>
              </a:rPr>
              <a:t>ReactNative</a:t>
            </a:r>
            <a:r>
              <a:rPr lang="zh-CN" altLang="en-US" sz="1400" dirty="0" smtClean="0">
                <a:solidFill>
                  <a:schemeClr val="tx1"/>
                </a:solidFill>
              </a:rPr>
              <a:t>动态化方案如何？</a:t>
            </a:r>
            <a:endParaRPr kumimoji="0" lang="zh-CN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8713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3" descr="C:\Users\yyyy\Desktop\辅助1.jpg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499"/>
          <a:stretch>
            <a:fillRect/>
          </a:stretch>
        </p:blipFill>
        <p:spPr bwMode="auto">
          <a:xfrm>
            <a:off x="428625" y="793750"/>
            <a:ext cx="8280400" cy="17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2" descr="C:\Users\User\Desktop\胸牌源文件-0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3525" y="307975"/>
            <a:ext cx="879475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0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428625" y="247650"/>
            <a:ext cx="8258175" cy="954107"/>
          </a:xfrm>
        </p:spPr>
        <p:txBody>
          <a:bodyPr anchor="t">
            <a:spAutoFit/>
          </a:bodyPr>
          <a:lstStyle/>
          <a:p>
            <a:pPr marL="0" indent="0" algn="l"/>
            <a:r>
              <a:rPr lang="zh-CN" altLang="en-US" sz="2800" dirty="0" smtClean="0"/>
              <a:t>拓展知识点</a:t>
            </a:r>
            <a:r>
              <a:rPr lang="en-US" altLang="zh-CN" sz="2800" dirty="0"/>
              <a:t/>
            </a:r>
            <a:br>
              <a:rPr lang="en-US" altLang="zh-CN" sz="2800" dirty="0"/>
            </a:br>
            <a:endParaRPr lang="zh-CN" altLang="en-US" sz="2800" dirty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61036" y="1027697"/>
            <a:ext cx="830196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mPaaS</a:t>
            </a:r>
            <a:r>
              <a:rPr lang="zh-CN" altLang="en-US" dirty="0" smtClean="0"/>
              <a:t> 参考链接：</a:t>
            </a:r>
            <a:endParaRPr lang="en-US" altLang="zh-CN" dirty="0" smtClean="0"/>
          </a:p>
          <a:p>
            <a:r>
              <a:rPr lang="en-US" altLang="zh-CN" dirty="0">
                <a:hlinkClick r:id="rId4"/>
              </a:rPr>
              <a:t>https://</a:t>
            </a:r>
            <a:r>
              <a:rPr lang="en-US" altLang="zh-CN" dirty="0" smtClean="0">
                <a:hlinkClick r:id="rId4"/>
              </a:rPr>
              <a:t>help.aliyun.com/document_detail/49549.html?spm=a2c4g.11186623.6.541.51686a6bqpw2Zl</a:t>
            </a:r>
            <a:endParaRPr lang="en-US" altLang="zh-CN" dirty="0" smtClean="0"/>
          </a:p>
          <a:p>
            <a:endParaRPr kumimoji="1" lang="en-US" altLang="zh-CN" dirty="0" smtClean="0"/>
          </a:p>
          <a:p>
            <a:r>
              <a:rPr kumimoji="1" lang="en-US" altLang="zh-CN" dirty="0" err="1"/>
              <a:t>classLoader</a:t>
            </a:r>
            <a:r>
              <a:rPr kumimoji="1" lang="zh-CN" altLang="en-US" dirty="0"/>
              <a:t>原理可参照以下地址：</a:t>
            </a:r>
            <a:endParaRPr kumimoji="1" lang="en-US" altLang="zh-CN" dirty="0"/>
          </a:p>
          <a:p>
            <a:r>
              <a:rPr kumimoji="1" lang="en-US" altLang="zh-CN" dirty="0">
                <a:hlinkClick r:id="rId5"/>
              </a:rPr>
              <a:t>https://github.com/DroidPluginTeam/DroidPlugin/blob/master/DOC/tianweishu/ClassLoader%E7%AE%A1%E7%90%86.md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lang="en-US" altLang="zh-CN" dirty="0">
                <a:hlinkClick r:id="rId6"/>
              </a:rPr>
              <a:t>https://juejin.im/post/5cc6bd5e518825250b5f89a5</a:t>
            </a:r>
            <a:endParaRPr kumimoji="1" lang="zh-CN" altLang="en-US" dirty="0"/>
          </a:p>
          <a:p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98117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3" descr="C:\Users\yyyy\Desktop\辅助1.jpg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499"/>
          <a:stretch>
            <a:fillRect/>
          </a:stretch>
        </p:blipFill>
        <p:spPr bwMode="auto">
          <a:xfrm>
            <a:off x="428625" y="793750"/>
            <a:ext cx="8280400" cy="17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2" descr="C:\Users\User\Desktop\胸牌源文件-0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3525" y="307975"/>
            <a:ext cx="879475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0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428625" y="247650"/>
            <a:ext cx="8258175" cy="521970"/>
          </a:xfrm>
        </p:spPr>
        <p:txBody>
          <a:bodyPr anchor="t">
            <a:spAutoFit/>
          </a:bodyPr>
          <a:lstStyle/>
          <a:p>
            <a:pPr marL="0" indent="0" algn="l"/>
            <a:r>
              <a:rPr lang="zh-CN" altLang="en-US" sz="2800" dirty="0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目录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475785" y="1059645"/>
            <a:ext cx="540037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90204" pitchFamily="34" charset="0"/>
              <a:buChar char="•"/>
            </a:pPr>
            <a:r>
              <a:rPr lang="zh-CN" altLang="en-US" sz="2400" dirty="0" smtClean="0"/>
              <a:t>市场痛点</a:t>
            </a:r>
            <a:r>
              <a:rPr lang="en-US" altLang="zh-CN" sz="2400" dirty="0" smtClean="0"/>
              <a:t>/</a:t>
            </a:r>
            <a:r>
              <a:rPr lang="zh-CN" altLang="en-US" sz="2400" dirty="0" smtClean="0"/>
              <a:t>应用场景</a:t>
            </a:r>
            <a:endParaRPr lang="en-US" altLang="zh-CN" sz="2400" dirty="0" smtClean="0"/>
          </a:p>
          <a:p>
            <a:pPr marL="342900" indent="-342900">
              <a:buFont typeface="Arial" panose="020B0604020202090204" pitchFamily="34" charset="0"/>
              <a:buChar char="•"/>
            </a:pPr>
            <a:endParaRPr lang="en-US" altLang="zh-CN" sz="2400" dirty="0" smtClean="0"/>
          </a:p>
          <a:p>
            <a:pPr marL="342900" indent="-342900">
              <a:buFont typeface="Arial" panose="020B0604020202090204" pitchFamily="34" charset="0"/>
              <a:buChar char="•"/>
            </a:pPr>
            <a:r>
              <a:rPr lang="zh-CN" altLang="en-US" sz="2400" dirty="0" smtClean="0"/>
              <a:t>插件化框架介绍</a:t>
            </a:r>
            <a:endParaRPr lang="en-US" altLang="zh-CN" sz="2400" dirty="0" smtClean="0"/>
          </a:p>
          <a:p>
            <a:pPr marL="342900" indent="-342900">
              <a:buFont typeface="Arial" panose="020B0604020202090204" pitchFamily="34" charset="0"/>
              <a:buChar char="•"/>
            </a:pPr>
            <a:endParaRPr lang="en-US" altLang="zh-CN" sz="2400" dirty="0" smtClean="0"/>
          </a:p>
          <a:p>
            <a:pPr marL="342900" indent="-342900">
              <a:buFont typeface="Arial" panose="020B0604020202090204" pitchFamily="34" charset="0"/>
              <a:buChar char="•"/>
            </a:pPr>
            <a:r>
              <a:rPr lang="zh-CN" altLang="en-US" sz="2400" dirty="0"/>
              <a:t>插件化原理</a:t>
            </a:r>
            <a:r>
              <a:rPr lang="zh-CN" altLang="en-US" sz="2400" dirty="0" smtClean="0"/>
              <a:t>概览</a:t>
            </a:r>
            <a:endParaRPr lang="en-US" altLang="zh-CN" sz="2400" dirty="0" smtClean="0"/>
          </a:p>
          <a:p>
            <a:pPr marL="342900" indent="-342900">
              <a:buFont typeface="Arial" panose="020B0604020202090204" pitchFamily="34" charset="0"/>
              <a:buChar char="•"/>
            </a:pPr>
            <a:endParaRPr lang="en-US" altLang="zh-CN" sz="2400" dirty="0" smtClean="0"/>
          </a:p>
          <a:p>
            <a:pPr marL="342900" indent="-342900">
              <a:buFont typeface="Arial" panose="020B0604020202090204" pitchFamily="34" charset="0"/>
              <a:buChar char="•"/>
            </a:pPr>
            <a:r>
              <a:rPr lang="en-US" altLang="zh-CN" sz="2400" dirty="0" err="1" smtClean="0"/>
              <a:t>DroidPlugin</a:t>
            </a:r>
            <a:r>
              <a:rPr lang="zh-CN" altLang="en-US" sz="2400" dirty="0" smtClean="0"/>
              <a:t>与</a:t>
            </a:r>
            <a:r>
              <a:rPr lang="zh-CN" altLang="en-US" sz="2400" dirty="0"/>
              <a:t> </a:t>
            </a:r>
            <a:r>
              <a:rPr lang="en-US" altLang="zh-CN" sz="2400" dirty="0" err="1"/>
              <a:t>VirtualAPK</a:t>
            </a:r>
            <a:r>
              <a:rPr lang="en-US" altLang="zh-CN" sz="2400" dirty="0"/>
              <a:t> </a:t>
            </a:r>
            <a:r>
              <a:rPr lang="zh-CN" altLang="en-US" sz="2400" dirty="0" smtClean="0"/>
              <a:t>优缺点</a:t>
            </a:r>
            <a:endParaRPr lang="en-US" altLang="zh-CN" sz="2400" dirty="0" smtClean="0"/>
          </a:p>
          <a:p>
            <a:pPr marL="342900" indent="-342900">
              <a:buFont typeface="Arial" panose="020B0604020202090204" pitchFamily="34" charset="0"/>
              <a:buChar char="•"/>
            </a:pPr>
            <a:endParaRPr lang="en-US" altLang="zh-CN" sz="2400" dirty="0"/>
          </a:p>
          <a:p>
            <a:pPr marL="342900" indent="-342900">
              <a:buFont typeface="Arial" panose="020B0604020202090204" pitchFamily="34" charset="0"/>
              <a:buChar char="•"/>
            </a:pPr>
            <a:r>
              <a:rPr lang="zh-CN" altLang="en-US" sz="2400" dirty="0"/>
              <a:t>拓展话题</a:t>
            </a:r>
            <a:endParaRPr lang="en-US" altLang="zh-CN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3" descr="C:\Users\yyyy\Desktop\辅助图形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43" t="52155" r="-2090" b="-4311"/>
          <a:stretch>
            <a:fillRect/>
          </a:stretch>
        </p:blipFill>
        <p:spPr bwMode="auto">
          <a:xfrm rot="10800000">
            <a:off x="4368800" y="3155950"/>
            <a:ext cx="4775200" cy="198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矩形 13"/>
          <p:cNvSpPr>
            <a:spLocks noChangeArrowheads="1"/>
          </p:cNvSpPr>
          <p:nvPr/>
        </p:nvSpPr>
        <p:spPr bwMode="auto">
          <a:xfrm>
            <a:off x="906463" y="4227513"/>
            <a:ext cx="1979612" cy="35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zh-CN" sz="1000" b="1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广州视源电子科技股份有限公司</a:t>
            </a:r>
          </a:p>
          <a:p>
            <a:r>
              <a:rPr lang="zh-CN" altLang="zh-CN" sz="700" b="1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Guangzhou Shiyuan Electronics Co., Ltd</a:t>
            </a:r>
          </a:p>
        </p:txBody>
      </p:sp>
      <p:pic>
        <p:nvPicPr>
          <p:cNvPr id="3076" name="Picture 2" descr="C:\Users\User\Desktop\胸牌源文件-0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9800" y="642938"/>
            <a:ext cx="1123950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0" name="Picture 3" descr="C:\Users\yyyy\Desktop\辅助图形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43" t="52155" r="-2090" b="-4311"/>
          <a:stretch>
            <a:fillRect/>
          </a:stretch>
        </p:blipFill>
        <p:spPr bwMode="auto">
          <a:xfrm rot="10800000">
            <a:off x="4368800" y="3151116"/>
            <a:ext cx="4775200" cy="198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1" name="Picture 2" descr="C:\Users\User\Desktop\胸牌源文件-0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9800" y="642938"/>
            <a:ext cx="1123950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3" descr="C:\Users\yyyy\Desktop\辅助1.jpg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499"/>
          <a:stretch>
            <a:fillRect/>
          </a:stretch>
        </p:blipFill>
        <p:spPr bwMode="auto">
          <a:xfrm>
            <a:off x="428625" y="793750"/>
            <a:ext cx="8280400" cy="17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2" descr="C:\Users\User\Desktop\胸牌源文件-0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3525" y="307975"/>
            <a:ext cx="879475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0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428625" y="247650"/>
            <a:ext cx="8258175" cy="523220"/>
          </a:xfrm>
        </p:spPr>
        <p:txBody>
          <a:bodyPr anchor="t">
            <a:spAutoFit/>
          </a:bodyPr>
          <a:lstStyle/>
          <a:p>
            <a:pPr marL="0" indent="0" algn="l"/>
            <a:r>
              <a:rPr lang="zh-CN" altLang="en-US" sz="28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市场痛点</a:t>
            </a:r>
            <a:r>
              <a:rPr lang="en-US" altLang="zh-CN" sz="28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/</a:t>
            </a:r>
            <a:r>
              <a:rPr lang="zh-CN" altLang="en-US" sz="28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应用场景</a:t>
            </a:r>
          </a:p>
        </p:txBody>
      </p:sp>
      <p:sp>
        <p:nvSpPr>
          <p:cNvPr id="4101" name="内容占位符 2"/>
          <p:cNvSpPr>
            <a:spLocks noGrp="1" noChangeArrowheads="1"/>
          </p:cNvSpPr>
          <p:nvPr>
            <p:ph idx="1"/>
          </p:nvPr>
        </p:nvSpPr>
        <p:spPr>
          <a:xfrm>
            <a:off x="755735" y="1059645"/>
            <a:ext cx="7527925" cy="3384234"/>
          </a:xfrm>
        </p:spPr>
        <p:txBody>
          <a:bodyPr/>
          <a:lstStyle/>
          <a:p>
            <a:pPr marL="342900" indent="-342900" algn="l">
              <a:lnSpc>
                <a:spcPct val="120000"/>
              </a:lnSpc>
              <a:buFont typeface="Arial" charset="0"/>
              <a:buChar char="•"/>
            </a:pPr>
            <a:r>
              <a:rPr lang="zh-CN" altLang="en-US" sz="2000" dirty="0" smtClean="0">
                <a:latin typeface="Heiti SC Light" charset="-122"/>
                <a:ea typeface="Heiti SC Light" charset="-122"/>
                <a:cs typeface="Heiti SC Light" charset="-122"/>
              </a:rPr>
              <a:t>降低</a:t>
            </a:r>
            <a:r>
              <a:rPr lang="en-US" altLang="zh-CN" sz="2000" dirty="0" smtClean="0">
                <a:latin typeface="Heiti SC Light" charset="-122"/>
                <a:ea typeface="Heiti SC Light" charset="-122"/>
                <a:cs typeface="Heiti SC Light" charset="-122"/>
              </a:rPr>
              <a:t>app</a:t>
            </a:r>
            <a:r>
              <a:rPr lang="zh-CN" altLang="en-US" sz="2000" dirty="0" smtClean="0">
                <a:latin typeface="Heiti SC Light" charset="-122"/>
                <a:ea typeface="Heiti SC Light" charset="-122"/>
                <a:cs typeface="Heiti SC Light" charset="-122"/>
              </a:rPr>
              <a:t>包体积大小</a:t>
            </a:r>
            <a:endParaRPr lang="en-US" altLang="zh-CN" sz="2000" dirty="0" smtClean="0">
              <a:latin typeface="Heiti SC Light" charset="-122"/>
              <a:ea typeface="Heiti SC Light" charset="-122"/>
              <a:cs typeface="Heiti SC Light" charset="-122"/>
            </a:endParaRPr>
          </a:p>
          <a:p>
            <a:pPr marL="1143000" lvl="2" indent="-228600" algn="l">
              <a:lnSpc>
                <a:spcPct val="120000"/>
              </a:lnSpc>
              <a:buFont typeface="Wingdings" charset="2"/>
              <a:buChar char="Ø"/>
            </a:pPr>
            <a:r>
              <a:rPr lang="zh-CN" altLang="en-US" sz="1200" b="1" dirty="0" smtClean="0"/>
              <a:t>降低整体</a:t>
            </a:r>
            <a:r>
              <a:rPr lang="en-US" altLang="zh-CN" sz="1200" b="1" dirty="0" smtClean="0"/>
              <a:t>app</a:t>
            </a:r>
            <a:r>
              <a:rPr lang="zh-CN" altLang="en-US" sz="1200" b="1" dirty="0" smtClean="0"/>
              <a:t>包体积，增加用户体验，降低宣传门槛</a:t>
            </a:r>
            <a:endParaRPr lang="en-US" altLang="zh-CN" sz="1200" b="1" dirty="0" smtClean="0"/>
          </a:p>
          <a:p>
            <a:pPr marL="1143000" lvl="2" indent="-228600" algn="l">
              <a:lnSpc>
                <a:spcPct val="120000"/>
              </a:lnSpc>
              <a:buFont typeface="Wingdings" charset="2"/>
              <a:buChar char="Ø"/>
            </a:pPr>
            <a:endParaRPr lang="en-US" altLang="zh-CN" sz="2000" dirty="0" smtClean="0">
              <a:latin typeface="Heiti SC Light" charset="-122"/>
              <a:ea typeface="Heiti SC Light" charset="-122"/>
              <a:cs typeface="Heiti SC Light" charset="-122"/>
            </a:endParaRPr>
          </a:p>
          <a:p>
            <a:pPr marL="342900" indent="-342900" algn="l">
              <a:lnSpc>
                <a:spcPct val="120000"/>
              </a:lnSpc>
              <a:buFont typeface="Arial" charset="0"/>
              <a:buChar char="•"/>
            </a:pPr>
            <a:r>
              <a:rPr lang="zh-CN" altLang="en-US" sz="2000" dirty="0" smtClean="0">
                <a:latin typeface="Heiti SC Light" charset="-122"/>
                <a:ea typeface="Heiti SC Light" charset="-122"/>
                <a:cs typeface="Heiti SC Light" charset="-122"/>
              </a:rPr>
              <a:t>代码解耦</a:t>
            </a:r>
            <a:endParaRPr lang="en-US" altLang="zh-CN" sz="2000" dirty="0" smtClean="0">
              <a:latin typeface="Heiti SC Light" charset="-122"/>
              <a:ea typeface="Heiti SC Light" charset="-122"/>
              <a:cs typeface="Heiti SC Light" charset="-122"/>
            </a:endParaRPr>
          </a:p>
          <a:p>
            <a:pPr marL="1143000" lvl="2" indent="-228600" algn="l">
              <a:lnSpc>
                <a:spcPct val="120000"/>
              </a:lnSpc>
              <a:buFont typeface="Wingdings" charset="2"/>
              <a:buChar char="Ø"/>
            </a:pPr>
            <a:r>
              <a:rPr lang="zh-CN" altLang="en-US" sz="1200" b="1" dirty="0" smtClean="0"/>
              <a:t>持续拓展</a:t>
            </a:r>
            <a:endParaRPr lang="en-US" altLang="zh-CN" sz="1200" b="1" dirty="0" smtClean="0"/>
          </a:p>
          <a:p>
            <a:pPr marL="1143000" lvl="2" indent="-228600" algn="l">
              <a:lnSpc>
                <a:spcPct val="120000"/>
              </a:lnSpc>
              <a:buFont typeface="Wingdings" charset="2"/>
              <a:buChar char="Ø"/>
            </a:pPr>
            <a:endParaRPr lang="en-US" altLang="zh-CN" sz="1200" b="1" dirty="0"/>
          </a:p>
          <a:p>
            <a:pPr marL="342900" indent="-342900" algn="l">
              <a:lnSpc>
                <a:spcPct val="120000"/>
              </a:lnSpc>
              <a:buFont typeface="Arial" charset="0"/>
              <a:buChar char="•"/>
            </a:pPr>
            <a:endParaRPr lang="en-US" altLang="zh-CN" sz="400" dirty="0">
              <a:latin typeface="Heiti SC Light" charset="-122"/>
              <a:ea typeface="Heiti SC Light" charset="-122"/>
              <a:cs typeface="Heiti SC Light" charset="-122"/>
            </a:endParaRPr>
          </a:p>
          <a:p>
            <a:pPr marL="342900" lvl="2" indent="-342900" algn="l">
              <a:lnSpc>
                <a:spcPct val="120000"/>
              </a:lnSpc>
              <a:buFont typeface="Arial" charset="0"/>
              <a:buChar char="•"/>
            </a:pPr>
            <a:r>
              <a:rPr lang="zh-CN" altLang="en-US" sz="2000" dirty="0" smtClean="0">
                <a:latin typeface="Heiti SC Light" charset="-122"/>
                <a:ea typeface="Heiti SC Light" charset="-122"/>
                <a:cs typeface="Heiti SC Light" charset="-122"/>
              </a:rPr>
              <a:t>动态化需求</a:t>
            </a:r>
            <a:r>
              <a:rPr lang="zh-CN" altLang="en-US" sz="1200" b="1" dirty="0">
                <a:solidFill>
                  <a:srgbClr val="FF0000"/>
                </a:solidFill>
              </a:rPr>
              <a:t>（打包</a:t>
            </a:r>
            <a:r>
              <a:rPr lang="en-US" altLang="zh-CN" sz="1200" b="1" dirty="0">
                <a:solidFill>
                  <a:srgbClr val="FF0000"/>
                </a:solidFill>
              </a:rPr>
              <a:t>/</a:t>
            </a:r>
            <a:r>
              <a:rPr lang="zh-CN" altLang="en-US" sz="1200" b="1" dirty="0">
                <a:solidFill>
                  <a:srgbClr val="FF0000"/>
                </a:solidFill>
              </a:rPr>
              <a:t>提交</a:t>
            </a:r>
            <a:r>
              <a:rPr lang="en-US" altLang="zh-CN" sz="1200" b="1" dirty="0">
                <a:solidFill>
                  <a:srgbClr val="FF0000"/>
                </a:solidFill>
              </a:rPr>
              <a:t>/</a:t>
            </a:r>
            <a:r>
              <a:rPr lang="zh-CN" altLang="en-US" sz="1200" b="1" dirty="0">
                <a:solidFill>
                  <a:srgbClr val="FF0000"/>
                </a:solidFill>
              </a:rPr>
              <a:t>审核</a:t>
            </a:r>
            <a:r>
              <a:rPr lang="en-US" altLang="zh-CN" sz="1200" b="1" dirty="0">
                <a:solidFill>
                  <a:srgbClr val="FF0000"/>
                </a:solidFill>
              </a:rPr>
              <a:t>/</a:t>
            </a:r>
            <a:r>
              <a:rPr lang="zh-CN" altLang="en-US" sz="1200" b="1" dirty="0">
                <a:solidFill>
                  <a:srgbClr val="FF0000"/>
                </a:solidFill>
              </a:rPr>
              <a:t>用户下载</a:t>
            </a:r>
            <a:r>
              <a:rPr lang="zh-CN" altLang="en-US" sz="1200" b="1" dirty="0" smtClean="0">
                <a:solidFill>
                  <a:srgbClr val="FF0000"/>
                </a:solidFill>
              </a:rPr>
              <a:t>）</a:t>
            </a:r>
            <a:endParaRPr lang="en-US" altLang="zh-CN" sz="2000" dirty="0" smtClean="0">
              <a:latin typeface="Heiti SC Light" charset="-122"/>
              <a:ea typeface="Heiti SC Light" charset="-122"/>
              <a:cs typeface="Heiti SC Light" charset="-122"/>
            </a:endParaRPr>
          </a:p>
          <a:p>
            <a:pPr marL="1143000" lvl="2" indent="-228600" algn="l">
              <a:lnSpc>
                <a:spcPct val="120000"/>
              </a:lnSpc>
              <a:buFont typeface="Wingdings" charset="2"/>
              <a:buChar char="Ø"/>
            </a:pPr>
            <a:r>
              <a:rPr lang="zh-CN" altLang="en-US" sz="1200" b="1" dirty="0" smtClean="0"/>
              <a:t>移动</a:t>
            </a:r>
            <a:r>
              <a:rPr lang="zh-CN" altLang="en-US" sz="1200" b="1" dirty="0"/>
              <a:t>端需求的用户触达效率</a:t>
            </a:r>
            <a:r>
              <a:rPr lang="zh-CN" altLang="en-US" sz="1200" b="1" dirty="0" smtClean="0"/>
              <a:t>低</a:t>
            </a:r>
            <a:endParaRPr lang="en-US" altLang="zh-CN" sz="1200" b="1" dirty="0" smtClean="0">
              <a:solidFill>
                <a:srgbClr val="FF0000"/>
              </a:solidFill>
            </a:endParaRPr>
          </a:p>
          <a:p>
            <a:pPr marL="1143000" lvl="2" indent="-228600" algn="l">
              <a:lnSpc>
                <a:spcPct val="120000"/>
              </a:lnSpc>
              <a:buFont typeface="Wingdings" charset="2"/>
              <a:buChar char="Ø"/>
            </a:pPr>
            <a:r>
              <a:rPr lang="zh-CN" altLang="en-US" sz="1200" b="1" dirty="0" smtClean="0"/>
              <a:t>广告样式实验粒度粗放，实验相关代码管理复杂</a:t>
            </a:r>
            <a:endParaRPr lang="en-US" altLang="zh-CN" sz="1200" dirty="0" smtClean="0">
              <a:latin typeface="Heiti SC Light" charset="-122"/>
              <a:ea typeface="Heiti SC Light" charset="-122"/>
              <a:cs typeface="Heiti SC Light" charset="-122"/>
            </a:endParaRPr>
          </a:p>
          <a:p>
            <a:pPr marL="342900" indent="-342900" algn="l">
              <a:lnSpc>
                <a:spcPct val="120000"/>
              </a:lnSpc>
              <a:buFont typeface="Arial" charset="0"/>
              <a:buChar char="•"/>
            </a:pPr>
            <a:endParaRPr lang="zh-CN" altLang="en-US" sz="20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椭圆 17"/>
          <p:cNvSpPr/>
          <p:nvPr/>
        </p:nvSpPr>
        <p:spPr bwMode="auto">
          <a:xfrm>
            <a:off x="1327053" y="2745327"/>
            <a:ext cx="3618754" cy="1968450"/>
          </a:xfrm>
          <a:prstGeom prst="ellipse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algn="ctr">
              <a:lnSpc>
                <a:spcPct val="150000"/>
              </a:lnSpc>
            </a:pPr>
            <a:endParaRPr kumimoji="0" lang="zh-CN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  <a:ea typeface="宋体" panose="02010600030101010101" pitchFamily="2" charset="-122"/>
            </a:endParaRPr>
          </a:p>
        </p:txBody>
      </p:sp>
      <p:sp>
        <p:nvSpPr>
          <p:cNvPr id="17" name="椭圆 16"/>
          <p:cNvSpPr/>
          <p:nvPr/>
        </p:nvSpPr>
        <p:spPr bwMode="auto">
          <a:xfrm>
            <a:off x="5089227" y="2217499"/>
            <a:ext cx="3875078" cy="2388268"/>
          </a:xfrm>
          <a:prstGeom prst="ellipse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algn="ctr">
              <a:lnSpc>
                <a:spcPct val="150000"/>
              </a:lnSpc>
            </a:pPr>
            <a:endParaRPr kumimoji="0" lang="zh-CN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  <a:ea typeface="宋体" panose="02010600030101010101" pitchFamily="2" charset="-122"/>
            </a:endParaRPr>
          </a:p>
        </p:txBody>
      </p:sp>
      <p:pic>
        <p:nvPicPr>
          <p:cNvPr id="4098" name="Picture 3" descr="C:\Users\yyyy\Desktop\辅助1.jpg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499"/>
          <a:stretch>
            <a:fillRect/>
          </a:stretch>
        </p:blipFill>
        <p:spPr bwMode="auto">
          <a:xfrm>
            <a:off x="428625" y="793750"/>
            <a:ext cx="8280400" cy="17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2" descr="C:\Users\User\Desktop\胸牌源文件-0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3525" y="307975"/>
            <a:ext cx="879475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0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428625" y="247650"/>
            <a:ext cx="8258175" cy="523220"/>
          </a:xfrm>
        </p:spPr>
        <p:txBody>
          <a:bodyPr anchor="t">
            <a:spAutoFit/>
          </a:bodyPr>
          <a:lstStyle/>
          <a:p>
            <a:pPr marL="0" indent="0" algn="l"/>
            <a:r>
              <a:rPr lang="zh-CN" altLang="en-US" sz="2800" dirty="0">
                <a:latin typeface="Heiti SC Light" charset="-122"/>
                <a:ea typeface="Heiti SC Light" charset="-122"/>
                <a:cs typeface="Heiti SC Light" charset="-122"/>
              </a:rPr>
              <a:t>动态</a:t>
            </a:r>
            <a:r>
              <a:rPr lang="zh-CN" altLang="en-US" sz="2800" dirty="0" smtClean="0">
                <a:latin typeface="Heiti SC Light" charset="-122"/>
                <a:ea typeface="Heiti SC Light" charset="-122"/>
                <a:cs typeface="Heiti SC Light" charset="-122"/>
              </a:rPr>
              <a:t>化</a:t>
            </a:r>
            <a:r>
              <a:rPr lang="en-US" altLang="zh-CN" sz="1600" dirty="0" smtClean="0">
                <a:solidFill>
                  <a:srgbClr val="FF0000"/>
                </a:solidFill>
                <a:latin typeface="Heiti SC Light" charset="-122"/>
                <a:ea typeface="Heiti SC Light" charset="-122"/>
                <a:cs typeface="Heiti SC Light" charset="-122"/>
              </a:rPr>
              <a:t>----</a:t>
            </a:r>
            <a:r>
              <a:rPr lang="zh-CN" altLang="en-US" sz="1600" dirty="0" smtClean="0">
                <a:solidFill>
                  <a:srgbClr val="FF0000"/>
                </a:solidFill>
                <a:latin typeface="Heiti SC Light" charset="-122"/>
                <a:ea typeface="Heiti SC Light" charset="-122"/>
                <a:cs typeface="Heiti SC Light" charset="-122"/>
              </a:rPr>
              <a:t> 番外篇</a:t>
            </a:r>
            <a:endParaRPr lang="zh-CN" altLang="en-US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83730" y="1059645"/>
            <a:ext cx="55443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u"/>
            </a:pPr>
            <a:r>
              <a:rPr lang="zh-CN" altLang="en-US" sz="1400" dirty="0"/>
              <a:t>移动端的一大通病就是</a:t>
            </a:r>
            <a:r>
              <a:rPr lang="zh-CN" altLang="en-US" sz="1400" dirty="0">
                <a:solidFill>
                  <a:srgbClr val="FF0000"/>
                </a:solidFill>
              </a:rPr>
              <a:t>动态化</a:t>
            </a:r>
            <a:r>
              <a:rPr lang="zh-CN" altLang="en-US" sz="1400" dirty="0"/>
              <a:t>能力不足</a:t>
            </a:r>
            <a:endParaRPr kumimoji="1" lang="zh-CN" altLang="en-US" sz="1400" dirty="0"/>
          </a:p>
        </p:txBody>
      </p:sp>
      <p:sp>
        <p:nvSpPr>
          <p:cNvPr id="4" name="椭圆 3"/>
          <p:cNvSpPr/>
          <p:nvPr/>
        </p:nvSpPr>
        <p:spPr bwMode="auto">
          <a:xfrm>
            <a:off x="2860362" y="1429691"/>
            <a:ext cx="2663019" cy="829888"/>
          </a:xfrm>
          <a:prstGeom prst="ellipse">
            <a:avLst/>
          </a:prstGeom>
          <a:solidFill>
            <a:srgbClr val="FFFF00"/>
          </a:solidFill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</a:pPr>
            <a:r>
              <a:rPr lang="zh-CN" altLang="en-US" sz="2800" b="1" dirty="0" smtClean="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rPr>
              <a:t>动态化</a:t>
            </a:r>
            <a:endParaRPr kumimoji="0" lang="zh-CN" altLang="en-US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  <a:ea typeface="宋体" panose="02010600030101010101" pitchFamily="2" charset="-122"/>
            </a:endParaRPr>
          </a:p>
        </p:txBody>
      </p:sp>
      <p:sp>
        <p:nvSpPr>
          <p:cNvPr id="10" name="椭圆 9"/>
          <p:cNvSpPr/>
          <p:nvPr/>
        </p:nvSpPr>
        <p:spPr bwMode="auto">
          <a:xfrm>
            <a:off x="683730" y="1970634"/>
            <a:ext cx="1820214" cy="754374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algn="ctr"/>
            <a:r>
              <a:rPr lang="en-US" altLang="zh-CN" sz="1400" dirty="0" smtClean="0"/>
              <a:t>H5+webview</a:t>
            </a:r>
          </a:p>
          <a:p>
            <a:pPr algn="ctr"/>
            <a:r>
              <a:rPr lang="en-US" altLang="zh-CN" sz="1400" dirty="0" err="1" smtClean="0"/>
              <a:t>PhoneGap</a:t>
            </a:r>
            <a:endParaRPr kumimoji="0" lang="zh-CN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  <a:ea typeface="宋体" panose="02010600030101010101" pitchFamily="2" charset="-122"/>
            </a:endParaRPr>
          </a:p>
        </p:txBody>
      </p:sp>
      <p:sp>
        <p:nvSpPr>
          <p:cNvPr id="11" name="椭圆 10"/>
          <p:cNvSpPr/>
          <p:nvPr/>
        </p:nvSpPr>
        <p:spPr bwMode="auto">
          <a:xfrm>
            <a:off x="2200365" y="2757379"/>
            <a:ext cx="1872130" cy="664218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algn="ctr">
              <a:lnSpc>
                <a:spcPct val="150000"/>
              </a:lnSpc>
            </a:pPr>
            <a:r>
              <a:rPr lang="mr-IN" altLang="zh-CN" sz="1400" dirty="0" smtClean="0"/>
              <a:t>……</a:t>
            </a:r>
            <a:r>
              <a:rPr lang="en-US" altLang="zh-CN" sz="1400" dirty="0" smtClean="0"/>
              <a:t>.</a:t>
            </a:r>
            <a:endParaRPr kumimoji="0" lang="zh-CN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  <a:ea typeface="宋体" panose="02010600030101010101" pitchFamily="2" charset="-122"/>
            </a:endParaRPr>
          </a:p>
        </p:txBody>
      </p:sp>
      <p:sp>
        <p:nvSpPr>
          <p:cNvPr id="12" name="椭圆 11"/>
          <p:cNvSpPr/>
          <p:nvPr/>
        </p:nvSpPr>
        <p:spPr bwMode="auto">
          <a:xfrm>
            <a:off x="6118920" y="2231425"/>
            <a:ext cx="1800125" cy="664217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algn="ctr">
              <a:lnSpc>
                <a:spcPct val="150000"/>
              </a:lnSpc>
            </a:pPr>
            <a:r>
              <a:rPr lang="en-US" altLang="zh-CN" sz="1400" smtClean="0"/>
              <a:t>Weex</a:t>
            </a:r>
            <a:endParaRPr kumimoji="0" lang="zh-CN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  <a:ea typeface="宋体" panose="02010600030101010101" pitchFamily="2" charset="-122"/>
            </a:endParaRPr>
          </a:p>
        </p:txBody>
      </p:sp>
      <p:sp>
        <p:nvSpPr>
          <p:cNvPr id="14" name="椭圆 13"/>
          <p:cNvSpPr/>
          <p:nvPr/>
        </p:nvSpPr>
        <p:spPr bwMode="auto">
          <a:xfrm>
            <a:off x="5089227" y="3089488"/>
            <a:ext cx="1800125" cy="652081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algn="ctr">
              <a:lnSpc>
                <a:spcPct val="150000"/>
              </a:lnSpc>
            </a:pPr>
            <a:r>
              <a:rPr lang="en-US" altLang="zh-CN" sz="1400" dirty="0" smtClean="0"/>
              <a:t>H5/</a:t>
            </a:r>
            <a:r>
              <a:rPr lang="zh-CN" altLang="en-US" sz="1400" dirty="0" smtClean="0"/>
              <a:t>小程序</a:t>
            </a:r>
            <a:endParaRPr kumimoji="0" lang="zh-CN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  <a:ea typeface="宋体" panose="02010600030101010101" pitchFamily="2" charset="-122"/>
            </a:endParaRPr>
          </a:p>
        </p:txBody>
      </p:sp>
      <p:sp>
        <p:nvSpPr>
          <p:cNvPr id="15" name="椭圆 14"/>
          <p:cNvSpPr/>
          <p:nvPr/>
        </p:nvSpPr>
        <p:spPr bwMode="auto">
          <a:xfrm>
            <a:off x="7160934" y="3050733"/>
            <a:ext cx="1800125" cy="664217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algn="ctr">
              <a:lnSpc>
                <a:spcPct val="150000"/>
              </a:lnSpc>
            </a:pPr>
            <a:r>
              <a:rPr lang="en-US" altLang="zh-CN" sz="1400" smtClean="0"/>
              <a:t>ReactNative</a:t>
            </a:r>
            <a:endParaRPr kumimoji="0" lang="zh-CN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  <a:ea typeface="宋体" panose="02010600030101010101" pitchFamily="2" charset="-122"/>
            </a:endParaRPr>
          </a:p>
        </p:txBody>
      </p:sp>
      <p:sp>
        <p:nvSpPr>
          <p:cNvPr id="16" name="椭圆 15"/>
          <p:cNvSpPr/>
          <p:nvPr/>
        </p:nvSpPr>
        <p:spPr bwMode="auto">
          <a:xfrm>
            <a:off x="6126703" y="3949341"/>
            <a:ext cx="1800125" cy="664217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algn="ctr">
              <a:lnSpc>
                <a:spcPct val="150000"/>
              </a:lnSpc>
            </a:pPr>
            <a:r>
              <a:rPr lang="en-US" altLang="zh-CN" sz="1400" dirty="0" smtClean="0">
                <a:solidFill>
                  <a:srgbClr val="FF0000"/>
                </a:solidFill>
              </a:rPr>
              <a:t>Flutter</a:t>
            </a:r>
            <a:endParaRPr kumimoji="0" lang="zh-CN" altLang="en-US" sz="14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anose="020B0604020202090204" pitchFamily="34" charset="0"/>
              <a:ea typeface="宋体" panose="02010600030101010101" pitchFamily="2" charset="-122"/>
            </a:endParaRPr>
          </a:p>
        </p:txBody>
      </p:sp>
      <p:sp>
        <p:nvSpPr>
          <p:cNvPr id="20" name="椭圆 19"/>
          <p:cNvSpPr/>
          <p:nvPr/>
        </p:nvSpPr>
        <p:spPr bwMode="auto">
          <a:xfrm>
            <a:off x="1336010" y="3382841"/>
            <a:ext cx="1507870" cy="701014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algn="ctr">
              <a:lnSpc>
                <a:spcPct val="150000"/>
              </a:lnSpc>
            </a:pPr>
            <a:r>
              <a:rPr lang="en-US" altLang="zh-CN" sz="1400" smtClean="0"/>
              <a:t>DroidPlugin</a:t>
            </a:r>
            <a:endParaRPr kumimoji="0" lang="zh-CN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  <a:ea typeface="宋体" panose="02010600030101010101" pitchFamily="2" charset="-122"/>
            </a:endParaRPr>
          </a:p>
        </p:txBody>
      </p:sp>
      <p:sp>
        <p:nvSpPr>
          <p:cNvPr id="21" name="椭圆 20"/>
          <p:cNvSpPr/>
          <p:nvPr/>
        </p:nvSpPr>
        <p:spPr bwMode="auto">
          <a:xfrm>
            <a:off x="3437937" y="3363805"/>
            <a:ext cx="1507870" cy="701014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algn="ctr">
              <a:lnSpc>
                <a:spcPct val="150000"/>
              </a:lnSpc>
            </a:pPr>
            <a:r>
              <a:rPr lang="en-US" altLang="zh-CN" sz="1400" dirty="0" err="1" smtClean="0"/>
              <a:t>Virualapk</a:t>
            </a:r>
            <a:endParaRPr kumimoji="0" lang="zh-CN" altLang="en-US" sz="1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  <a:ea typeface="宋体" panose="02010600030101010101" pitchFamily="2" charset="-122"/>
            </a:endParaRPr>
          </a:p>
        </p:txBody>
      </p:sp>
      <p:sp>
        <p:nvSpPr>
          <p:cNvPr id="22" name="椭圆 21"/>
          <p:cNvSpPr/>
          <p:nvPr/>
        </p:nvSpPr>
        <p:spPr bwMode="auto">
          <a:xfrm>
            <a:off x="2386974" y="3993385"/>
            <a:ext cx="1507870" cy="701014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algn="ctr">
              <a:lnSpc>
                <a:spcPct val="150000"/>
              </a:lnSpc>
            </a:pPr>
            <a:r>
              <a:rPr lang="en-US" altLang="zh-CN" sz="1400" dirty="0"/>
              <a:t>Atlas</a:t>
            </a:r>
            <a:endParaRPr kumimoji="0" lang="zh-CN" altLang="en-US" sz="1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87566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3" descr="C:\Users\yyyy\Desktop\辅助1.jpg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499"/>
          <a:stretch>
            <a:fillRect/>
          </a:stretch>
        </p:blipFill>
        <p:spPr bwMode="auto">
          <a:xfrm>
            <a:off x="428625" y="793750"/>
            <a:ext cx="8280400" cy="17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2" descr="C:\Users\User\Desktop\胸牌源文件-0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3525" y="307975"/>
            <a:ext cx="879475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0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428625" y="247650"/>
            <a:ext cx="8258175" cy="523220"/>
          </a:xfrm>
        </p:spPr>
        <p:txBody>
          <a:bodyPr anchor="t">
            <a:spAutoFit/>
          </a:bodyPr>
          <a:lstStyle/>
          <a:p>
            <a:pPr marL="0" indent="0" algn="l"/>
            <a:r>
              <a:rPr lang="zh-CN" altLang="en-US" sz="280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插件化框架介绍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5478691"/>
              </p:ext>
            </p:extLst>
          </p:nvPr>
        </p:nvGraphicFramePr>
        <p:xfrm>
          <a:off x="428625" y="874713"/>
          <a:ext cx="8258175" cy="414520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07708"/>
                <a:gridCol w="1503804"/>
                <a:gridCol w="1197945"/>
                <a:gridCol w="1155465"/>
                <a:gridCol w="1639741"/>
                <a:gridCol w="1053512"/>
              </a:tblGrid>
              <a:tr h="454269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 smtClean="0">
                          <a:effectLst/>
                        </a:rPr>
                        <a:t>插件化框架对比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3875" marR="3875" marT="387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5426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effectLst/>
                        </a:rPr>
                        <a:t>特性</a:t>
                      </a:r>
                      <a:endParaRPr lang="zh-CN" altLang="en-US" sz="1400" b="1" i="0" u="none" strike="noStrike" dirty="0">
                        <a:solidFill>
                          <a:srgbClr val="333333"/>
                        </a:solidFill>
                        <a:effectLst/>
                        <a:latin typeface="黑体" charset="-122"/>
                      </a:endParaRPr>
                    </a:p>
                  </a:txBody>
                  <a:tcPr marL="3875" marR="3875" marT="387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 err="1">
                          <a:effectLst/>
                        </a:rPr>
                        <a:t>DynamicLoadApk</a:t>
                      </a:r>
                      <a:endParaRPr lang="en-US" sz="1400" b="1" i="0" u="none" strike="noStrike" dirty="0">
                        <a:solidFill>
                          <a:srgbClr val="333333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3875" marR="3875" marT="387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 err="1">
                          <a:effectLst/>
                        </a:rPr>
                        <a:t>DynamicAPK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3875" marR="3875" marT="387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Small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3875" marR="3875" marT="387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 err="1">
                          <a:effectLst/>
                        </a:rPr>
                        <a:t>DroidPlugin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3875" marR="3875" marT="387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 err="1">
                          <a:effectLst/>
                        </a:rPr>
                        <a:t>VirtualAPK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 charset="0"/>
                      </a:endParaRPr>
                    </a:p>
                  </a:txBody>
                  <a:tcPr marL="3875" marR="3875" marT="387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45426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支持四大组件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3875" marR="3875" marT="387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只支持Activity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3875" marR="3875" marT="38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只支持Activity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3875" marR="3875" marT="38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只支持Activity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3875" marR="3875" marT="38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全支持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3875" marR="3875" marT="38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全支持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3875" marR="3875" marT="3875" marB="0" anchor="ctr"/>
                </a:tc>
              </a:tr>
              <a:tr h="45426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组件无需在</a:t>
                      </a:r>
                      <a:r>
                        <a:rPr lang="zh-CN" altLang="en-US" sz="1200" u="none" strike="noStrike" dirty="0" smtClean="0">
                          <a:effectLst/>
                        </a:rPr>
                        <a:t>宿主</a:t>
                      </a:r>
                      <a:endParaRPr lang="en-US" altLang="zh-CN" sz="1200" u="none" strike="noStrike" dirty="0" smtClean="0">
                        <a:effectLst/>
                      </a:endParaRPr>
                    </a:p>
                    <a:p>
                      <a:pPr algn="ctr" fontAlgn="ctr"/>
                      <a:r>
                        <a:rPr lang="en-US" altLang="zh-CN" sz="1200" u="none" strike="noStrike" dirty="0" smtClean="0">
                          <a:effectLst/>
                        </a:rPr>
                        <a:t>manifest</a:t>
                      </a:r>
                      <a:r>
                        <a:rPr lang="zh-CN" altLang="en-US" sz="1200" u="none" strike="noStrike" dirty="0">
                          <a:effectLst/>
                        </a:rPr>
                        <a:t>中预注册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3875" marR="3875" marT="387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√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3875" marR="3875" marT="38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X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3875" marR="3875" marT="38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√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3875" marR="3875" marT="38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√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3875" marR="3875" marT="38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√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3875" marR="3875" marT="3875" marB="0" anchor="ctr"/>
                </a:tc>
              </a:tr>
              <a:tr h="45426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插件可以依赖宿主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3875" marR="3875" marT="387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X</a:t>
                      </a:r>
                      <a:endParaRPr lang="en-US" altLang="zh-CN" sz="1200" b="0" i="0" u="none" strike="noStrike" dirty="0">
                        <a:solidFill>
                          <a:srgbClr val="FF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3875" marR="3875" marT="38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X</a:t>
                      </a:r>
                      <a:endParaRPr lang="en-US" altLang="zh-CN" sz="1200" b="0" i="0" u="none" strike="noStrike" dirty="0">
                        <a:solidFill>
                          <a:srgbClr val="FF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3875" marR="3875" marT="38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√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3875" marR="3875" marT="38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X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3875" marR="3875" marT="38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√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3875" marR="3875" marT="3875" marB="0" anchor="ctr"/>
                </a:tc>
              </a:tr>
              <a:tr h="45426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err="1">
                          <a:effectLst/>
                        </a:rPr>
                        <a:t>支持PendingIntent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3875" marR="3875" marT="387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X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3875" marR="3875" marT="38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X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3875" marR="3875" marT="38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X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3875" marR="3875" marT="38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√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3875" marR="3875" marT="38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√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3875" marR="3875" marT="3875" marB="0" anchor="ctr"/>
                </a:tc>
              </a:tr>
              <a:tr h="454269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u="none" strike="noStrike" dirty="0" err="1">
                          <a:effectLst/>
                        </a:rPr>
                        <a:t>Android特性支持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3875" marR="3875" marT="387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大部分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3875" marR="3875" marT="38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大部分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3875" marR="3875" marT="38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大部分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3875" marR="3875" marT="38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几乎全部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3875" marR="3875" marT="38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几乎全部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3875" marR="3875" marT="3875" marB="0" anchor="ctr"/>
                </a:tc>
              </a:tr>
              <a:tr h="45426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兼容性适配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3875" marR="3875" marT="387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一般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3875" marR="3875" marT="38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一般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3875" marR="3875" marT="38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中等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3875" marR="3875" marT="38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高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3875" marR="3875" marT="38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高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3875" marR="3875" marT="3875" marB="0" anchor="ctr"/>
                </a:tc>
              </a:tr>
              <a:tr h="51105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插件构建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3875" marR="3875" marT="387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 dirty="0">
                          <a:effectLst/>
                        </a:rPr>
                        <a:t>无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3875" marR="3875" marT="38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i-FI" sz="1200" b="1" u="none" strike="noStrike" dirty="0" err="1">
                          <a:effectLst/>
                        </a:rPr>
                        <a:t>部署aapt</a:t>
                      </a:r>
                      <a:endParaRPr lang="fi-FI" sz="1200" b="1" i="0" u="none" strike="noStrike" dirty="0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3875" marR="3875" marT="38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 err="1">
                          <a:effectLst/>
                        </a:rPr>
                        <a:t>Gradle插件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3875" marR="3875" marT="38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 err="1">
                          <a:solidFill>
                            <a:srgbClr val="FF0000"/>
                          </a:solidFill>
                          <a:effectLst/>
                        </a:rPr>
                        <a:t>Gradle插件</a:t>
                      </a:r>
                      <a:endParaRPr lang="en-US" sz="1200" b="1" i="0" u="none" strike="noStrike" dirty="0">
                        <a:solidFill>
                          <a:srgbClr val="FF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3875" marR="3875" marT="38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 err="1">
                          <a:solidFill>
                            <a:srgbClr val="00B0F0"/>
                          </a:solidFill>
                          <a:effectLst/>
                        </a:rPr>
                        <a:t>Gradle插件</a:t>
                      </a:r>
                      <a:endParaRPr lang="en-US" sz="1200" b="1" i="0" u="none" strike="noStrike" dirty="0">
                        <a:solidFill>
                          <a:srgbClr val="00B0F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3875" marR="3875" marT="387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0450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3" descr="C:\Users\yyyy\Desktop\辅助1.jpg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499"/>
          <a:stretch>
            <a:fillRect/>
          </a:stretch>
        </p:blipFill>
        <p:spPr bwMode="auto">
          <a:xfrm>
            <a:off x="428625" y="793750"/>
            <a:ext cx="8280400" cy="17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2" descr="C:\Users\User\Desktop\胸牌源文件-0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3525" y="307975"/>
            <a:ext cx="879475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0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428625" y="247650"/>
            <a:ext cx="8258175" cy="954107"/>
          </a:xfrm>
        </p:spPr>
        <p:txBody>
          <a:bodyPr anchor="t">
            <a:spAutoFit/>
          </a:bodyPr>
          <a:lstStyle/>
          <a:p>
            <a:pPr marL="0" indent="0" algn="l"/>
            <a:r>
              <a:rPr lang="zh-CN" altLang="en-US" sz="2800" dirty="0"/>
              <a:t>插件化原理概览</a:t>
            </a:r>
            <a:r>
              <a:rPr lang="en-US" altLang="zh-CN" sz="2800" dirty="0"/>
              <a:t/>
            </a:r>
            <a:br>
              <a:rPr lang="en-US" altLang="zh-CN" sz="2800" dirty="0"/>
            </a:br>
            <a:endParaRPr lang="zh-CN" altLang="en-US" sz="2800" dirty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881" y="863600"/>
            <a:ext cx="8167144" cy="4069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179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3" descr="C:\Users\yyyy\Desktop\辅助1.jpg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499"/>
          <a:stretch>
            <a:fillRect/>
          </a:stretch>
        </p:blipFill>
        <p:spPr bwMode="auto">
          <a:xfrm>
            <a:off x="428625" y="793750"/>
            <a:ext cx="8280400" cy="17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2" descr="C:\Users\User\Desktop\胸牌源文件-0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3525" y="307975"/>
            <a:ext cx="879475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0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428625" y="247650"/>
            <a:ext cx="8258175" cy="954107"/>
          </a:xfrm>
        </p:spPr>
        <p:txBody>
          <a:bodyPr anchor="t">
            <a:spAutoFit/>
          </a:bodyPr>
          <a:lstStyle/>
          <a:p>
            <a:pPr marL="0" indent="0" algn="l"/>
            <a:r>
              <a:rPr lang="zh-CN" altLang="en-US" sz="2800" dirty="0"/>
              <a:t>插件化原理概览</a:t>
            </a:r>
            <a:r>
              <a:rPr lang="en-US" altLang="zh-CN" sz="2800" dirty="0"/>
              <a:t/>
            </a:r>
            <a:br>
              <a:rPr lang="en-US" altLang="zh-CN" sz="2800" dirty="0"/>
            </a:br>
            <a:endParaRPr lang="zh-CN" altLang="en-US" sz="2800" dirty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pic>
        <p:nvPicPr>
          <p:cNvPr id="8196" name="Picture 4" descr="https://user-gold-cdn.xitu.io/2018/7/9/1647ca115b1bbf94?imagesli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760" y="1131650"/>
            <a:ext cx="6667500" cy="3381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3682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3" descr="C:\Users\yyyy\Desktop\辅助1.jpg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499"/>
          <a:stretch>
            <a:fillRect/>
          </a:stretch>
        </p:blipFill>
        <p:spPr bwMode="auto">
          <a:xfrm>
            <a:off x="428625" y="793750"/>
            <a:ext cx="8280400" cy="17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2" descr="C:\Users\User\Desktop\胸牌源文件-0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3525" y="307975"/>
            <a:ext cx="879475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0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428625" y="247650"/>
            <a:ext cx="8258175" cy="954107"/>
          </a:xfrm>
        </p:spPr>
        <p:txBody>
          <a:bodyPr anchor="t">
            <a:spAutoFit/>
          </a:bodyPr>
          <a:lstStyle/>
          <a:p>
            <a:pPr marL="0" indent="0" algn="l"/>
            <a:r>
              <a:rPr lang="zh-CN" altLang="en-US" sz="2800" dirty="0"/>
              <a:t>插件化原理概览</a:t>
            </a:r>
            <a:r>
              <a:rPr lang="en-US" altLang="zh-CN" sz="2800" dirty="0"/>
              <a:t/>
            </a:r>
            <a:br>
              <a:rPr lang="en-US" altLang="zh-CN" sz="2800" dirty="0"/>
            </a:br>
            <a:endParaRPr lang="zh-CN" altLang="en-US" sz="2800" dirty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39720" y="1090921"/>
            <a:ext cx="748852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zh-CN" altLang="en-US" sz="1400" dirty="0" smtClean="0"/>
              <a:t>共享</a:t>
            </a:r>
            <a:r>
              <a:rPr lang="zh-CN" altLang="en-US" sz="1400" dirty="0"/>
              <a:t>进程：为</a:t>
            </a:r>
            <a:r>
              <a:rPr lang="en-US" altLang="zh-CN" sz="1400" dirty="0"/>
              <a:t>android</a:t>
            </a:r>
            <a:r>
              <a:rPr lang="zh-CN" altLang="en-US" sz="1400" dirty="0"/>
              <a:t>提供一个进程运行多个</a:t>
            </a:r>
            <a:r>
              <a:rPr lang="en-US" altLang="zh-CN" sz="1400" dirty="0" err="1"/>
              <a:t>apk</a:t>
            </a:r>
            <a:r>
              <a:rPr lang="zh-CN" altLang="en-US" sz="1400" dirty="0"/>
              <a:t>的机制，通过</a:t>
            </a:r>
            <a:r>
              <a:rPr lang="en-US" altLang="zh-CN" sz="1400" dirty="0"/>
              <a:t>API</a:t>
            </a:r>
            <a:r>
              <a:rPr lang="zh-CN" altLang="en-US" sz="1400" dirty="0"/>
              <a:t>欺骗机制瞒过</a:t>
            </a:r>
            <a:r>
              <a:rPr lang="zh-CN" altLang="en-US" sz="1400" dirty="0" smtClean="0"/>
              <a:t>系统</a:t>
            </a:r>
            <a:r>
              <a:rPr lang="zh-CN" altLang="en-US" sz="1400" dirty="0">
                <a:solidFill>
                  <a:srgbClr val="FF0000"/>
                </a:solidFill>
              </a:rPr>
              <a:t>（</a:t>
            </a:r>
            <a:r>
              <a:rPr lang="en-US" altLang="zh-CN" sz="1400" dirty="0" err="1" smtClean="0">
                <a:solidFill>
                  <a:srgbClr val="FF0000"/>
                </a:solidFill>
              </a:rPr>
              <a:t>DroidPlugin</a:t>
            </a:r>
            <a:r>
              <a:rPr lang="zh-CN" altLang="en-US" sz="1400" dirty="0" smtClean="0">
                <a:solidFill>
                  <a:srgbClr val="FF0000"/>
                </a:solidFill>
              </a:rPr>
              <a:t>特有</a:t>
            </a:r>
            <a:r>
              <a:rPr lang="zh-CN" altLang="en-US" sz="1400" dirty="0">
                <a:solidFill>
                  <a:srgbClr val="FF0000"/>
                </a:solidFill>
              </a:rPr>
              <a:t>）</a:t>
            </a:r>
            <a:endParaRPr lang="en-US" altLang="zh-CN" sz="1400" dirty="0" smtClean="0">
              <a:solidFill>
                <a:srgbClr val="FF0000"/>
              </a:solidFill>
            </a:endParaRPr>
          </a:p>
          <a:p>
            <a:endParaRPr lang="zh-CN" altLang="en-US" sz="1400" dirty="0"/>
          </a:p>
          <a:p>
            <a:pPr marL="285750" indent="-285750">
              <a:buFont typeface="Wingdings" charset="2"/>
              <a:buChar char="Ø"/>
            </a:pPr>
            <a:r>
              <a:rPr lang="zh-CN" altLang="en-US" sz="1400" dirty="0" smtClean="0"/>
              <a:t>占</a:t>
            </a:r>
            <a:r>
              <a:rPr lang="zh-CN" altLang="en-US" sz="1400" dirty="0"/>
              <a:t>坑：通过预先占坑的方式实现不用在</a:t>
            </a:r>
            <a:r>
              <a:rPr lang="en-US" altLang="zh-CN" sz="1400" dirty="0"/>
              <a:t>manifest</a:t>
            </a:r>
            <a:r>
              <a:rPr lang="zh-CN" altLang="en-US" sz="1400" dirty="0"/>
              <a:t>注册，通过一带多的方式实现服务</a:t>
            </a:r>
            <a:r>
              <a:rPr lang="zh-CN" altLang="en-US" sz="1400" dirty="0" smtClean="0"/>
              <a:t>管理</a:t>
            </a:r>
            <a:endParaRPr lang="en-US" altLang="zh-CN" sz="1400" dirty="0" smtClean="0"/>
          </a:p>
          <a:p>
            <a:endParaRPr lang="zh-CN" altLang="en-US" sz="1400" dirty="0"/>
          </a:p>
          <a:p>
            <a:pPr marL="285750" indent="-285750">
              <a:buFont typeface="Wingdings" charset="2"/>
              <a:buChar char="Ø"/>
            </a:pPr>
            <a:r>
              <a:rPr lang="en-US" altLang="zh-CN" sz="1400" dirty="0" smtClean="0"/>
              <a:t>Hook</a:t>
            </a:r>
            <a:r>
              <a:rPr lang="zh-CN" altLang="en-US" sz="1400" dirty="0"/>
              <a:t>机制：动态代理实现函数</a:t>
            </a:r>
            <a:r>
              <a:rPr lang="en-US" altLang="zh-CN" sz="1400" dirty="0"/>
              <a:t>hook</a:t>
            </a:r>
            <a:r>
              <a:rPr lang="zh-CN" altLang="en-US" sz="1400" dirty="0"/>
              <a:t>，</a:t>
            </a:r>
            <a:r>
              <a:rPr lang="en-US" altLang="zh-CN" sz="1400" dirty="0"/>
              <a:t>Binder</a:t>
            </a:r>
            <a:r>
              <a:rPr lang="zh-CN" altLang="en-US" sz="1400" dirty="0"/>
              <a:t>代理绕过部分系统服务限制，</a:t>
            </a:r>
            <a:r>
              <a:rPr lang="en-US" altLang="zh-CN" sz="1400" dirty="0"/>
              <a:t>IO</a:t>
            </a:r>
            <a:r>
              <a:rPr lang="zh-CN" altLang="en-US" sz="1400" dirty="0"/>
              <a:t>重定向（先获取原始</a:t>
            </a:r>
            <a:r>
              <a:rPr lang="en-US" altLang="zh-CN" sz="1400" dirty="0"/>
              <a:t>Object--&gt;Read,</a:t>
            </a:r>
            <a:r>
              <a:rPr lang="zh-CN" altLang="en-US" sz="1400" dirty="0"/>
              <a:t>然后动态代理</a:t>
            </a:r>
            <a:r>
              <a:rPr lang="en-US" altLang="zh-CN" sz="1400" dirty="0"/>
              <a:t>Hook Object</a:t>
            </a:r>
            <a:r>
              <a:rPr lang="zh-CN" altLang="en-US" sz="1400" dirty="0"/>
              <a:t>后</a:t>
            </a:r>
            <a:r>
              <a:rPr lang="en-US" altLang="zh-CN" sz="1400" dirty="0"/>
              <a:t>--&gt;Write</a:t>
            </a:r>
            <a:r>
              <a:rPr lang="zh-CN" altLang="en-US" sz="1400" dirty="0"/>
              <a:t>回去，达到瞒天过海的目的</a:t>
            </a:r>
            <a:r>
              <a:rPr lang="zh-CN" altLang="en-US" sz="1400" dirty="0" smtClean="0"/>
              <a:t>）</a:t>
            </a:r>
            <a:endParaRPr lang="en-US" altLang="zh-CN" sz="1400" dirty="0" smtClean="0"/>
          </a:p>
          <a:p>
            <a:endParaRPr lang="zh-CN" alt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570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3" descr="C:\Users\yyyy\Desktop\辅助1.jpg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499"/>
          <a:stretch>
            <a:fillRect/>
          </a:stretch>
        </p:blipFill>
        <p:spPr bwMode="auto">
          <a:xfrm>
            <a:off x="428625" y="793750"/>
            <a:ext cx="8280400" cy="17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2" descr="C:\Users\User\Desktop\胸牌源文件-0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3525" y="307975"/>
            <a:ext cx="879475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0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428625" y="247650"/>
            <a:ext cx="8258175" cy="523220"/>
          </a:xfrm>
        </p:spPr>
        <p:txBody>
          <a:bodyPr anchor="t">
            <a:spAutoFit/>
          </a:bodyPr>
          <a:lstStyle/>
          <a:p>
            <a:pPr marL="0" indent="0" algn="l"/>
            <a:r>
              <a:rPr lang="zh-CN" altLang="en-US" sz="2800" dirty="0"/>
              <a:t>插件化</a:t>
            </a:r>
            <a:r>
              <a:rPr lang="zh-CN" altLang="en-US" sz="2800" dirty="0" smtClean="0"/>
              <a:t>原理</a:t>
            </a:r>
            <a:r>
              <a:rPr lang="en-US" altLang="zh-CN" sz="1600" dirty="0" smtClean="0">
                <a:solidFill>
                  <a:srgbClr val="FF0000"/>
                </a:solidFill>
              </a:rPr>
              <a:t>---</a:t>
            </a:r>
            <a:r>
              <a:rPr lang="zh-CN" altLang="en-US" sz="1600" dirty="0" smtClean="0">
                <a:solidFill>
                  <a:srgbClr val="FF0000"/>
                </a:solidFill>
              </a:rPr>
              <a:t>储备知识点</a:t>
            </a:r>
            <a:endParaRPr lang="zh-CN" altLang="en-US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6" name="椭圆 5"/>
          <p:cNvSpPr/>
          <p:nvPr/>
        </p:nvSpPr>
        <p:spPr bwMode="auto">
          <a:xfrm>
            <a:off x="2826939" y="1112139"/>
            <a:ext cx="2128217" cy="701014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algn="ctr">
              <a:lnSpc>
                <a:spcPct val="150000"/>
              </a:lnSpc>
            </a:pPr>
            <a:r>
              <a:rPr lang="en-US" altLang="zh-CN" sz="1400" dirty="0" smtClean="0"/>
              <a:t>Hook</a:t>
            </a:r>
            <a:endParaRPr kumimoji="0" lang="zh-CN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椭圆 6"/>
          <p:cNvSpPr/>
          <p:nvPr/>
        </p:nvSpPr>
        <p:spPr bwMode="auto">
          <a:xfrm>
            <a:off x="2826939" y="1971131"/>
            <a:ext cx="2128217" cy="701014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algn="ctr">
              <a:lnSpc>
                <a:spcPct val="150000"/>
              </a:lnSpc>
            </a:pPr>
            <a:r>
              <a:rPr lang="zh-CN" altLang="en-US" sz="1400" dirty="0" smtClean="0"/>
              <a:t>系统源码</a:t>
            </a:r>
            <a:endParaRPr kumimoji="0" lang="zh-CN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椭圆 7"/>
          <p:cNvSpPr/>
          <p:nvPr/>
        </p:nvSpPr>
        <p:spPr bwMode="auto">
          <a:xfrm>
            <a:off x="2826939" y="2859770"/>
            <a:ext cx="2128217" cy="701014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algn="ctr">
              <a:lnSpc>
                <a:spcPct val="150000"/>
              </a:lnSpc>
            </a:pPr>
            <a:r>
              <a:rPr lang="en-US" altLang="zh-CN" sz="1400" dirty="0" smtClean="0"/>
              <a:t>Binder</a:t>
            </a:r>
            <a:r>
              <a:rPr lang="zh-CN" altLang="en-US" sz="1400" dirty="0" smtClean="0"/>
              <a:t>机制</a:t>
            </a:r>
            <a:endParaRPr kumimoji="0" lang="zh-CN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椭圆 8"/>
          <p:cNvSpPr/>
          <p:nvPr/>
        </p:nvSpPr>
        <p:spPr bwMode="auto">
          <a:xfrm>
            <a:off x="2826939" y="3795835"/>
            <a:ext cx="2128217" cy="701014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algn="ctr">
              <a:lnSpc>
                <a:spcPct val="150000"/>
              </a:lnSpc>
            </a:pPr>
            <a:r>
              <a:rPr lang="zh-CN" altLang="en-US" sz="1400" dirty="0" smtClean="0"/>
              <a:t>代理模式</a:t>
            </a:r>
            <a:endParaRPr kumimoji="0" lang="zh-CN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  <a:ea typeface="宋体" panose="02010600030101010101" pitchFamily="2" charset="-122"/>
            </a:endParaRPr>
          </a:p>
        </p:txBody>
      </p:sp>
      <p:sp>
        <p:nvSpPr>
          <p:cNvPr id="10" name="椭圆 9"/>
          <p:cNvSpPr/>
          <p:nvPr/>
        </p:nvSpPr>
        <p:spPr bwMode="auto">
          <a:xfrm>
            <a:off x="450774" y="1112139"/>
            <a:ext cx="2016139" cy="701014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algn="ctr">
              <a:lnSpc>
                <a:spcPct val="150000"/>
              </a:lnSpc>
            </a:pPr>
            <a:r>
              <a:rPr lang="en-US" altLang="zh-CN" sz="1400" dirty="0" err="1" smtClean="0">
                <a:solidFill>
                  <a:schemeClr val="tx1"/>
                </a:solidFill>
              </a:rPr>
              <a:t>ClassLoader</a:t>
            </a:r>
            <a:endParaRPr kumimoji="0" lang="zh-CN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  <a:ea typeface="宋体" panose="02010600030101010101" pitchFamily="2" charset="-122"/>
            </a:endParaRPr>
          </a:p>
        </p:txBody>
      </p:sp>
      <p:sp>
        <p:nvSpPr>
          <p:cNvPr id="11" name="椭圆 10"/>
          <p:cNvSpPr/>
          <p:nvPr/>
        </p:nvSpPr>
        <p:spPr bwMode="auto">
          <a:xfrm>
            <a:off x="450774" y="1971131"/>
            <a:ext cx="2016140" cy="701014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algn="ctr">
              <a:lnSpc>
                <a:spcPct val="150000"/>
              </a:lnSpc>
            </a:pPr>
            <a:r>
              <a:rPr lang="en-US" altLang="zh-CN" sz="1400" dirty="0" err="1"/>
              <a:t>PathClassLoader</a:t>
            </a:r>
            <a:endParaRPr kumimoji="0" lang="zh-CN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  <a:ea typeface="宋体" panose="02010600030101010101" pitchFamily="2" charset="-122"/>
            </a:endParaRPr>
          </a:p>
        </p:txBody>
      </p:sp>
      <p:sp>
        <p:nvSpPr>
          <p:cNvPr id="12" name="椭圆 11"/>
          <p:cNvSpPr/>
          <p:nvPr/>
        </p:nvSpPr>
        <p:spPr bwMode="auto">
          <a:xfrm>
            <a:off x="450774" y="2859770"/>
            <a:ext cx="2016140" cy="701014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algn="ctr">
              <a:lnSpc>
                <a:spcPct val="150000"/>
              </a:lnSpc>
            </a:pPr>
            <a:r>
              <a:rPr lang="en-US" altLang="zh-CN" sz="1400" dirty="0" err="1"/>
              <a:t>DexClassLoader</a:t>
            </a:r>
            <a:endParaRPr kumimoji="0" lang="zh-CN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  <a:ea typeface="宋体" panose="02010600030101010101" pitchFamily="2" charset="-122"/>
            </a:endParaRPr>
          </a:p>
        </p:txBody>
      </p:sp>
      <p:sp>
        <p:nvSpPr>
          <p:cNvPr id="13" name="椭圆 12"/>
          <p:cNvSpPr/>
          <p:nvPr/>
        </p:nvSpPr>
        <p:spPr bwMode="auto">
          <a:xfrm>
            <a:off x="251700" y="3795835"/>
            <a:ext cx="2414285" cy="701014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algn="ctr">
              <a:lnSpc>
                <a:spcPct val="150000"/>
              </a:lnSpc>
            </a:pPr>
            <a:r>
              <a:rPr lang="en-US" altLang="zh-CN" sz="1400"/>
              <a:t>BaseDexClassLoader</a:t>
            </a:r>
            <a:endParaRPr kumimoji="0" lang="zh-CN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315181" y="1322326"/>
            <a:ext cx="357711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 smtClean="0"/>
              <a:t>classLoader</a:t>
            </a:r>
            <a:r>
              <a:rPr kumimoji="1" lang="zh-CN" altLang="en-US" dirty="0" smtClean="0"/>
              <a:t>原理可参照以下地址：</a:t>
            </a:r>
            <a:endParaRPr kumimoji="1" lang="en-US" altLang="zh-CN" dirty="0" smtClean="0"/>
          </a:p>
          <a:p>
            <a:r>
              <a:rPr kumimoji="1" lang="en-US" altLang="zh-CN" sz="1100" dirty="0">
                <a:hlinkClick r:id="rId4"/>
              </a:rPr>
              <a:t>https://</a:t>
            </a:r>
            <a:r>
              <a:rPr kumimoji="1" lang="en-US" altLang="zh-CN" sz="1100" dirty="0" smtClean="0">
                <a:hlinkClick r:id="rId4"/>
              </a:rPr>
              <a:t>github.com/DroidPluginTeam/DroidPlugin/blob/master/DOC/tianweishu/ClassLoader%E7%AE%A1%E7%90%86.md</a:t>
            </a:r>
            <a:endParaRPr kumimoji="1" lang="en-US" altLang="zh-CN" sz="1100" dirty="0" smtClean="0"/>
          </a:p>
          <a:p>
            <a:endParaRPr kumimoji="1" lang="en-US" altLang="zh-CN" sz="1100" dirty="0"/>
          </a:p>
          <a:p>
            <a:endParaRPr kumimoji="1" lang="en-US" altLang="zh-CN" sz="1100" dirty="0" smtClean="0"/>
          </a:p>
          <a:p>
            <a:r>
              <a:rPr lang="en-US" altLang="zh-CN" sz="1100" dirty="0">
                <a:hlinkClick r:id="rId5"/>
              </a:rPr>
              <a:t>https://juejin.im/post/5cc6bd5e518825250b5f89a5</a:t>
            </a:r>
            <a:endParaRPr kumimoji="1"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649450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​​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9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9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9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9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1353</TotalTime>
  <Words>722</Words>
  <Application>Microsoft Macintosh PowerPoint</Application>
  <PresentationFormat>全屏显示(16:9)</PresentationFormat>
  <Paragraphs>168</Paragraphs>
  <Slides>20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1" baseType="lpstr">
      <vt:lpstr>Calibri</vt:lpstr>
      <vt:lpstr>DengXian</vt:lpstr>
      <vt:lpstr>Heiti SC Light</vt:lpstr>
      <vt:lpstr>Helvetica Neue</vt:lpstr>
      <vt:lpstr>Wingdings</vt:lpstr>
      <vt:lpstr>等线</vt:lpstr>
      <vt:lpstr>黑体</vt:lpstr>
      <vt:lpstr>宋体</vt:lpstr>
      <vt:lpstr>微软雅黑</vt:lpstr>
      <vt:lpstr>Arial</vt:lpstr>
      <vt:lpstr>Office 主题​​</vt:lpstr>
      <vt:lpstr>项目架构之插件化初探</vt:lpstr>
      <vt:lpstr>目录</vt:lpstr>
      <vt:lpstr>市场痛点/应用场景</vt:lpstr>
      <vt:lpstr>动态化---- 番外篇</vt:lpstr>
      <vt:lpstr>插件化框架介绍</vt:lpstr>
      <vt:lpstr>插件化原理概览 </vt:lpstr>
      <vt:lpstr>插件化原理概览 </vt:lpstr>
      <vt:lpstr>插件化原理概览 </vt:lpstr>
      <vt:lpstr>插件化原理---储备知识点</vt:lpstr>
      <vt:lpstr>插件化原理---Hook</vt:lpstr>
      <vt:lpstr>插件化原理---Hook</vt:lpstr>
      <vt:lpstr>DroidPlugin与 VirtualAPK优缺点   </vt:lpstr>
      <vt:lpstr>DroidPlugin与 VirtualAPK优缺点   </vt:lpstr>
      <vt:lpstr>DroidPlugin与 VirtualAPK优缺点   </vt:lpstr>
      <vt:lpstr>DroidPlugin与 VirtualAPK优缺点   </vt:lpstr>
      <vt:lpstr>DroidPlugin与 VirtualAPK优缺点 </vt:lpstr>
      <vt:lpstr>DroidPlugin与 VirtualAPK优缺点 </vt:lpstr>
      <vt:lpstr>拓展话题 </vt:lpstr>
      <vt:lpstr>拓展知识点 </vt:lpstr>
      <vt:lpstr>PowerPoint 演示文稿</vt:lpstr>
    </vt:vector>
  </TitlesOfParts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Markdown 语法学习</dc:title>
  <dc:creator>Mythcube</dc:creator>
  <cp:lastModifiedBy>Microsoft Office 用户</cp:lastModifiedBy>
  <cp:revision>591</cp:revision>
  <dcterms:created xsi:type="dcterms:W3CDTF">2019-07-09T07:40:31Z</dcterms:created>
  <dcterms:modified xsi:type="dcterms:W3CDTF">2019-10-23T07:17:08Z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2052-1.1.0.1454</vt:lpwstr>
  </property>
</Properties>
</file>