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4" r:id="rId8"/>
    <p:sldId id="265" r:id="rId9"/>
    <p:sldId id="266" r:id="rId10"/>
    <p:sldId id="262" r:id="rId11"/>
    <p:sldId id="268" r:id="rId12"/>
    <p:sldId id="267" r:id="rId13"/>
    <p:sldId id="263" r:id="rId14"/>
    <p:sldId id="269" r:id="rId15"/>
    <p:sldId id="287" r:id="rId16"/>
    <p:sldId id="288" r:id="rId17"/>
    <p:sldId id="289" r:id="rId18"/>
    <p:sldId id="270" r:id="rId19"/>
    <p:sldId id="272" r:id="rId20"/>
    <p:sldId id="273" r:id="rId21"/>
    <p:sldId id="275" r:id="rId22"/>
    <p:sldId id="277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B497E-615F-45DC-8293-827123CD710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42A4A01F-EC1D-494E-8B3A-012E028517AA}">
      <dgm:prSet phldrT="[Текст]"/>
      <dgm:spPr/>
      <dgm:t>
        <a:bodyPr/>
        <a:lstStyle/>
        <a:p>
          <a:r>
            <a:rPr lang="ru-RU" dirty="0"/>
            <a:t>Процедуры и функции</a:t>
          </a:r>
        </a:p>
      </dgm:t>
    </dgm:pt>
    <dgm:pt modelId="{2AFEEDEA-9EBA-48E1-9248-191F06BB7AB3}" type="parTrans" cxnId="{8073BAEE-5556-43B8-A9D4-84834E038ADE}">
      <dgm:prSet/>
      <dgm:spPr/>
      <dgm:t>
        <a:bodyPr/>
        <a:lstStyle/>
        <a:p>
          <a:endParaRPr lang="ru-RU"/>
        </a:p>
      </dgm:t>
    </dgm:pt>
    <dgm:pt modelId="{7B2A42FD-A29A-473A-9136-661D91D9A43C}" type="sibTrans" cxnId="{8073BAEE-5556-43B8-A9D4-84834E038ADE}">
      <dgm:prSet/>
      <dgm:spPr/>
      <dgm:t>
        <a:bodyPr/>
        <a:lstStyle/>
        <a:p>
          <a:endParaRPr lang="ru-RU"/>
        </a:p>
      </dgm:t>
    </dgm:pt>
    <dgm:pt modelId="{F820E883-2C81-4514-A8B1-6BA51DC9D9F2}">
      <dgm:prSet phldrT="[Текст]"/>
      <dgm:spPr/>
      <dgm:t>
        <a:bodyPr/>
        <a:lstStyle/>
        <a:p>
          <a:r>
            <a:rPr lang="ru-RU" dirty="0"/>
            <a:t>стандартные</a:t>
          </a:r>
        </a:p>
      </dgm:t>
    </dgm:pt>
    <dgm:pt modelId="{1441EAEF-B299-4D41-B7E7-2E8AA161217B}" type="parTrans" cxnId="{E64D3C66-9870-48EF-A8C4-09661862A929}">
      <dgm:prSet/>
      <dgm:spPr/>
      <dgm:t>
        <a:bodyPr/>
        <a:lstStyle/>
        <a:p>
          <a:endParaRPr lang="ru-RU"/>
        </a:p>
      </dgm:t>
    </dgm:pt>
    <dgm:pt modelId="{BE784130-8AFF-4508-8877-8C1D6BA29D4B}" type="sibTrans" cxnId="{E64D3C66-9870-48EF-A8C4-09661862A929}">
      <dgm:prSet/>
      <dgm:spPr/>
      <dgm:t>
        <a:bodyPr/>
        <a:lstStyle/>
        <a:p>
          <a:endParaRPr lang="ru-RU"/>
        </a:p>
      </dgm:t>
    </dgm:pt>
    <dgm:pt modelId="{14459FCC-2583-42EE-9AD8-3684D9774921}">
      <dgm:prSet phldrT="[Текст]"/>
      <dgm:spPr/>
      <dgm:t>
        <a:bodyPr/>
        <a:lstStyle/>
        <a:p>
          <a:r>
            <a:rPr lang="ru-RU" dirty="0"/>
            <a:t>пользовательские</a:t>
          </a:r>
        </a:p>
      </dgm:t>
    </dgm:pt>
    <dgm:pt modelId="{A7862B16-2814-46A1-AC96-E042D56D3DC7}" type="parTrans" cxnId="{3941B5F1-D90C-4BB6-B7B5-B96E8DA279FC}">
      <dgm:prSet/>
      <dgm:spPr/>
      <dgm:t>
        <a:bodyPr/>
        <a:lstStyle/>
        <a:p>
          <a:endParaRPr lang="ru-RU"/>
        </a:p>
      </dgm:t>
    </dgm:pt>
    <dgm:pt modelId="{795A1CF0-15B6-43C7-8EAA-E973E2F16F27}" type="sibTrans" cxnId="{3941B5F1-D90C-4BB6-B7B5-B96E8DA279FC}">
      <dgm:prSet/>
      <dgm:spPr/>
      <dgm:t>
        <a:bodyPr/>
        <a:lstStyle/>
        <a:p>
          <a:endParaRPr lang="ru-RU"/>
        </a:p>
      </dgm:t>
    </dgm:pt>
    <dgm:pt modelId="{D9ACA80A-06D8-48CE-A4C3-EF097206D50C}">
      <dgm:prSet/>
      <dgm:spPr/>
      <dgm:t>
        <a:bodyPr/>
        <a:lstStyle/>
        <a:p>
          <a:r>
            <a:rPr lang="ru-RU" dirty="0"/>
            <a:t>Входят в состав языка</a:t>
          </a:r>
        </a:p>
      </dgm:t>
    </dgm:pt>
    <dgm:pt modelId="{DBD54264-1C15-4B7D-A54F-3CD009685CA1}" type="parTrans" cxnId="{D6ED40D5-8362-4889-BE9F-48D278037268}">
      <dgm:prSet/>
      <dgm:spPr/>
      <dgm:t>
        <a:bodyPr/>
        <a:lstStyle/>
        <a:p>
          <a:endParaRPr lang="ru-RU"/>
        </a:p>
      </dgm:t>
    </dgm:pt>
    <dgm:pt modelId="{6FD6EEA2-0760-4D70-8BCD-5F98B9BC2EF4}" type="sibTrans" cxnId="{D6ED40D5-8362-4889-BE9F-48D278037268}">
      <dgm:prSet/>
      <dgm:spPr/>
      <dgm:t>
        <a:bodyPr/>
        <a:lstStyle/>
        <a:p>
          <a:endParaRPr lang="ru-RU"/>
        </a:p>
      </dgm:t>
    </dgm:pt>
    <dgm:pt modelId="{69074DCA-1900-4890-B5DB-35EF1A166B4C}">
      <dgm:prSet/>
      <dgm:spPr/>
      <dgm:t>
        <a:bodyPr/>
        <a:lstStyle/>
        <a:p>
          <a:r>
            <a:rPr lang="ru-RU" dirty="0"/>
            <a:t>Создаются пользователем</a:t>
          </a:r>
        </a:p>
      </dgm:t>
    </dgm:pt>
    <dgm:pt modelId="{99C984D4-AF8D-4273-BBE5-EFD62B10C41A}" type="parTrans" cxnId="{1F206B36-921C-426D-900E-F729E1517DA2}">
      <dgm:prSet/>
      <dgm:spPr/>
      <dgm:t>
        <a:bodyPr/>
        <a:lstStyle/>
        <a:p>
          <a:endParaRPr lang="ru-RU"/>
        </a:p>
      </dgm:t>
    </dgm:pt>
    <dgm:pt modelId="{ECA6E0C7-D340-42CF-9FBE-546DC77A01FC}" type="sibTrans" cxnId="{1F206B36-921C-426D-900E-F729E1517DA2}">
      <dgm:prSet/>
      <dgm:spPr/>
      <dgm:t>
        <a:bodyPr/>
        <a:lstStyle/>
        <a:p>
          <a:endParaRPr lang="ru-RU"/>
        </a:p>
      </dgm:t>
    </dgm:pt>
    <dgm:pt modelId="{43331B53-5BD5-48A9-977C-8C162786A7C4}" type="pres">
      <dgm:prSet presAssocID="{485B497E-615F-45DC-8293-827123CD71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374D8-9FA0-4926-9D14-4A981764419A}" type="pres">
      <dgm:prSet presAssocID="{42A4A01F-EC1D-494E-8B3A-012E028517AA}" presName="vertOne" presStyleCnt="0"/>
      <dgm:spPr/>
    </dgm:pt>
    <dgm:pt modelId="{437CA652-983D-4299-B043-567D65E3013C}" type="pres">
      <dgm:prSet presAssocID="{42A4A01F-EC1D-494E-8B3A-012E028517AA}" presName="txOne" presStyleLbl="node0" presStyleIdx="0" presStyleCnt="1">
        <dgm:presLayoutVars>
          <dgm:chPref val="3"/>
        </dgm:presLayoutVars>
      </dgm:prSet>
      <dgm:spPr/>
    </dgm:pt>
    <dgm:pt modelId="{DC9D95AE-B3A2-4C83-A6E8-8FDC557453FD}" type="pres">
      <dgm:prSet presAssocID="{42A4A01F-EC1D-494E-8B3A-012E028517AA}" presName="parTransOne" presStyleCnt="0"/>
      <dgm:spPr/>
    </dgm:pt>
    <dgm:pt modelId="{4AE07BE9-38E4-4055-ACB8-9260333DCF8E}" type="pres">
      <dgm:prSet presAssocID="{42A4A01F-EC1D-494E-8B3A-012E028517AA}" presName="horzOne" presStyleCnt="0"/>
      <dgm:spPr/>
    </dgm:pt>
    <dgm:pt modelId="{B26F4246-6F9B-4229-93A1-225E4CB28295}" type="pres">
      <dgm:prSet presAssocID="{F820E883-2C81-4514-A8B1-6BA51DC9D9F2}" presName="vertTwo" presStyleCnt="0"/>
      <dgm:spPr/>
    </dgm:pt>
    <dgm:pt modelId="{F59D0958-F22A-4C90-90CD-F48322E802BA}" type="pres">
      <dgm:prSet presAssocID="{F820E883-2C81-4514-A8B1-6BA51DC9D9F2}" presName="txTwo" presStyleLbl="node2" presStyleIdx="0" presStyleCnt="2">
        <dgm:presLayoutVars>
          <dgm:chPref val="3"/>
        </dgm:presLayoutVars>
      </dgm:prSet>
      <dgm:spPr/>
    </dgm:pt>
    <dgm:pt modelId="{0EC91742-A35D-499A-B647-B542193F6C0C}" type="pres">
      <dgm:prSet presAssocID="{F820E883-2C81-4514-A8B1-6BA51DC9D9F2}" presName="parTransTwo" presStyleCnt="0"/>
      <dgm:spPr/>
    </dgm:pt>
    <dgm:pt modelId="{8D57ADE9-7A2F-4DDC-B280-67023B74C1CE}" type="pres">
      <dgm:prSet presAssocID="{F820E883-2C81-4514-A8B1-6BA51DC9D9F2}" presName="horzTwo" presStyleCnt="0"/>
      <dgm:spPr/>
    </dgm:pt>
    <dgm:pt modelId="{D4197CBC-1B75-4BB7-9447-B1B06D2384A2}" type="pres">
      <dgm:prSet presAssocID="{D9ACA80A-06D8-48CE-A4C3-EF097206D50C}" presName="vertThree" presStyleCnt="0"/>
      <dgm:spPr/>
    </dgm:pt>
    <dgm:pt modelId="{8861B74D-4E49-42DC-B439-5F3C41255CCB}" type="pres">
      <dgm:prSet presAssocID="{D9ACA80A-06D8-48CE-A4C3-EF097206D50C}" presName="txThree" presStyleLbl="node3" presStyleIdx="0" presStyleCnt="2">
        <dgm:presLayoutVars>
          <dgm:chPref val="3"/>
        </dgm:presLayoutVars>
      </dgm:prSet>
      <dgm:spPr/>
    </dgm:pt>
    <dgm:pt modelId="{8EFAFC79-8DDC-42A0-AD5B-D8C7DA9EC328}" type="pres">
      <dgm:prSet presAssocID="{D9ACA80A-06D8-48CE-A4C3-EF097206D50C}" presName="horzThree" presStyleCnt="0"/>
      <dgm:spPr/>
    </dgm:pt>
    <dgm:pt modelId="{33943EA8-7C22-46D4-A009-B952C630B58D}" type="pres">
      <dgm:prSet presAssocID="{BE784130-8AFF-4508-8877-8C1D6BA29D4B}" presName="sibSpaceTwo" presStyleCnt="0"/>
      <dgm:spPr/>
    </dgm:pt>
    <dgm:pt modelId="{A3836159-23BE-4F2C-85AB-140C7BD717AC}" type="pres">
      <dgm:prSet presAssocID="{14459FCC-2583-42EE-9AD8-3684D9774921}" presName="vertTwo" presStyleCnt="0"/>
      <dgm:spPr/>
    </dgm:pt>
    <dgm:pt modelId="{0D42C749-CBD9-40D7-A825-4F46FBFBC6D0}" type="pres">
      <dgm:prSet presAssocID="{14459FCC-2583-42EE-9AD8-3684D9774921}" presName="txTwo" presStyleLbl="node2" presStyleIdx="1" presStyleCnt="2">
        <dgm:presLayoutVars>
          <dgm:chPref val="3"/>
        </dgm:presLayoutVars>
      </dgm:prSet>
      <dgm:spPr/>
    </dgm:pt>
    <dgm:pt modelId="{06D77623-A38B-4011-8623-7D7B346422BA}" type="pres">
      <dgm:prSet presAssocID="{14459FCC-2583-42EE-9AD8-3684D9774921}" presName="parTransTwo" presStyleCnt="0"/>
      <dgm:spPr/>
    </dgm:pt>
    <dgm:pt modelId="{167008AD-3135-449E-9860-29CD86CE1A69}" type="pres">
      <dgm:prSet presAssocID="{14459FCC-2583-42EE-9AD8-3684D9774921}" presName="horzTwo" presStyleCnt="0"/>
      <dgm:spPr/>
    </dgm:pt>
    <dgm:pt modelId="{02C19134-3333-425B-86A1-242CF939F4C6}" type="pres">
      <dgm:prSet presAssocID="{69074DCA-1900-4890-B5DB-35EF1A166B4C}" presName="vertThree" presStyleCnt="0"/>
      <dgm:spPr/>
    </dgm:pt>
    <dgm:pt modelId="{E51635F5-43C1-4843-A5B8-31FBCCF347AE}" type="pres">
      <dgm:prSet presAssocID="{69074DCA-1900-4890-B5DB-35EF1A166B4C}" presName="txThree" presStyleLbl="node3" presStyleIdx="1" presStyleCnt="2">
        <dgm:presLayoutVars>
          <dgm:chPref val="3"/>
        </dgm:presLayoutVars>
      </dgm:prSet>
      <dgm:spPr/>
    </dgm:pt>
    <dgm:pt modelId="{034BA696-985E-44A9-A03B-9E2FADAAA15C}" type="pres">
      <dgm:prSet presAssocID="{69074DCA-1900-4890-B5DB-35EF1A166B4C}" presName="horzThree" presStyleCnt="0"/>
      <dgm:spPr/>
    </dgm:pt>
  </dgm:ptLst>
  <dgm:cxnLst>
    <dgm:cxn modelId="{43C02912-AA12-4F8C-80BB-E7F7581D0EDA}" type="presOf" srcId="{485B497E-615F-45DC-8293-827123CD7101}" destId="{43331B53-5BD5-48A9-977C-8C162786A7C4}" srcOrd="0" destOrd="0" presId="urn:microsoft.com/office/officeart/2005/8/layout/hierarchy4"/>
    <dgm:cxn modelId="{1F206B36-921C-426D-900E-F729E1517DA2}" srcId="{14459FCC-2583-42EE-9AD8-3684D9774921}" destId="{69074DCA-1900-4890-B5DB-35EF1A166B4C}" srcOrd="0" destOrd="0" parTransId="{99C984D4-AF8D-4273-BBE5-EFD62B10C41A}" sibTransId="{ECA6E0C7-D340-42CF-9FBE-546DC77A01FC}"/>
    <dgm:cxn modelId="{E64D3C66-9870-48EF-A8C4-09661862A929}" srcId="{42A4A01F-EC1D-494E-8B3A-012E028517AA}" destId="{F820E883-2C81-4514-A8B1-6BA51DC9D9F2}" srcOrd="0" destOrd="0" parTransId="{1441EAEF-B299-4D41-B7E7-2E8AA161217B}" sibTransId="{BE784130-8AFF-4508-8877-8C1D6BA29D4B}"/>
    <dgm:cxn modelId="{78E14077-B889-42D8-BA61-F769AE407C8A}" type="presOf" srcId="{69074DCA-1900-4890-B5DB-35EF1A166B4C}" destId="{E51635F5-43C1-4843-A5B8-31FBCCF347AE}" srcOrd="0" destOrd="0" presId="urn:microsoft.com/office/officeart/2005/8/layout/hierarchy4"/>
    <dgm:cxn modelId="{033FF37A-C7BD-46B2-BE5A-472370765C50}" type="presOf" srcId="{14459FCC-2583-42EE-9AD8-3684D9774921}" destId="{0D42C749-CBD9-40D7-A825-4F46FBFBC6D0}" srcOrd="0" destOrd="0" presId="urn:microsoft.com/office/officeart/2005/8/layout/hierarchy4"/>
    <dgm:cxn modelId="{804B36BF-F5FF-4E60-853A-81DD63132A7B}" type="presOf" srcId="{42A4A01F-EC1D-494E-8B3A-012E028517AA}" destId="{437CA652-983D-4299-B043-567D65E3013C}" srcOrd="0" destOrd="0" presId="urn:microsoft.com/office/officeart/2005/8/layout/hierarchy4"/>
    <dgm:cxn modelId="{13A0EDC0-A238-4AD8-99C0-727C05F58ADC}" type="presOf" srcId="{F820E883-2C81-4514-A8B1-6BA51DC9D9F2}" destId="{F59D0958-F22A-4C90-90CD-F48322E802BA}" srcOrd="0" destOrd="0" presId="urn:microsoft.com/office/officeart/2005/8/layout/hierarchy4"/>
    <dgm:cxn modelId="{6A453AC4-B659-4310-AF4B-F5DF5C41552F}" type="presOf" srcId="{D9ACA80A-06D8-48CE-A4C3-EF097206D50C}" destId="{8861B74D-4E49-42DC-B439-5F3C41255CCB}" srcOrd="0" destOrd="0" presId="urn:microsoft.com/office/officeart/2005/8/layout/hierarchy4"/>
    <dgm:cxn modelId="{D6ED40D5-8362-4889-BE9F-48D278037268}" srcId="{F820E883-2C81-4514-A8B1-6BA51DC9D9F2}" destId="{D9ACA80A-06D8-48CE-A4C3-EF097206D50C}" srcOrd="0" destOrd="0" parTransId="{DBD54264-1C15-4B7D-A54F-3CD009685CA1}" sibTransId="{6FD6EEA2-0760-4D70-8BCD-5F98B9BC2EF4}"/>
    <dgm:cxn modelId="{8073BAEE-5556-43B8-A9D4-84834E038ADE}" srcId="{485B497E-615F-45DC-8293-827123CD7101}" destId="{42A4A01F-EC1D-494E-8B3A-012E028517AA}" srcOrd="0" destOrd="0" parTransId="{2AFEEDEA-9EBA-48E1-9248-191F06BB7AB3}" sibTransId="{7B2A42FD-A29A-473A-9136-661D91D9A43C}"/>
    <dgm:cxn modelId="{3941B5F1-D90C-4BB6-B7B5-B96E8DA279FC}" srcId="{42A4A01F-EC1D-494E-8B3A-012E028517AA}" destId="{14459FCC-2583-42EE-9AD8-3684D9774921}" srcOrd="1" destOrd="0" parTransId="{A7862B16-2814-46A1-AC96-E042D56D3DC7}" sibTransId="{795A1CF0-15B6-43C7-8EAA-E973E2F16F27}"/>
    <dgm:cxn modelId="{8A43C49B-C5AE-4C53-9F15-705989580EB7}" type="presParOf" srcId="{43331B53-5BD5-48A9-977C-8C162786A7C4}" destId="{ECF374D8-9FA0-4926-9D14-4A981764419A}" srcOrd="0" destOrd="0" presId="urn:microsoft.com/office/officeart/2005/8/layout/hierarchy4"/>
    <dgm:cxn modelId="{9500E69A-981C-43C3-A702-19FA94DC5D60}" type="presParOf" srcId="{ECF374D8-9FA0-4926-9D14-4A981764419A}" destId="{437CA652-983D-4299-B043-567D65E3013C}" srcOrd="0" destOrd="0" presId="urn:microsoft.com/office/officeart/2005/8/layout/hierarchy4"/>
    <dgm:cxn modelId="{B9C62046-3466-44EE-9B6F-9F316F198B7E}" type="presParOf" srcId="{ECF374D8-9FA0-4926-9D14-4A981764419A}" destId="{DC9D95AE-B3A2-4C83-A6E8-8FDC557453FD}" srcOrd="1" destOrd="0" presId="urn:microsoft.com/office/officeart/2005/8/layout/hierarchy4"/>
    <dgm:cxn modelId="{0C79D494-0764-4C37-90D9-C8ED09E0BD31}" type="presParOf" srcId="{ECF374D8-9FA0-4926-9D14-4A981764419A}" destId="{4AE07BE9-38E4-4055-ACB8-9260333DCF8E}" srcOrd="2" destOrd="0" presId="urn:microsoft.com/office/officeart/2005/8/layout/hierarchy4"/>
    <dgm:cxn modelId="{906FF165-BD23-4D2A-AC7F-89EB692FE28F}" type="presParOf" srcId="{4AE07BE9-38E4-4055-ACB8-9260333DCF8E}" destId="{B26F4246-6F9B-4229-93A1-225E4CB28295}" srcOrd="0" destOrd="0" presId="urn:microsoft.com/office/officeart/2005/8/layout/hierarchy4"/>
    <dgm:cxn modelId="{6D0C57BF-0607-4CF4-9FBE-DD718D641074}" type="presParOf" srcId="{B26F4246-6F9B-4229-93A1-225E4CB28295}" destId="{F59D0958-F22A-4C90-90CD-F48322E802BA}" srcOrd="0" destOrd="0" presId="urn:microsoft.com/office/officeart/2005/8/layout/hierarchy4"/>
    <dgm:cxn modelId="{A6E01582-F8B3-4719-A389-76154AED1807}" type="presParOf" srcId="{B26F4246-6F9B-4229-93A1-225E4CB28295}" destId="{0EC91742-A35D-499A-B647-B542193F6C0C}" srcOrd="1" destOrd="0" presId="urn:microsoft.com/office/officeart/2005/8/layout/hierarchy4"/>
    <dgm:cxn modelId="{DABEC672-87D0-463A-AD48-3953164FF6D1}" type="presParOf" srcId="{B26F4246-6F9B-4229-93A1-225E4CB28295}" destId="{8D57ADE9-7A2F-4DDC-B280-67023B74C1CE}" srcOrd="2" destOrd="0" presId="urn:microsoft.com/office/officeart/2005/8/layout/hierarchy4"/>
    <dgm:cxn modelId="{722DFC14-3778-4814-ADFF-3038511125C2}" type="presParOf" srcId="{8D57ADE9-7A2F-4DDC-B280-67023B74C1CE}" destId="{D4197CBC-1B75-4BB7-9447-B1B06D2384A2}" srcOrd="0" destOrd="0" presId="urn:microsoft.com/office/officeart/2005/8/layout/hierarchy4"/>
    <dgm:cxn modelId="{3F7AB60A-D9E0-4AF4-A9B6-DE9A6B01DA79}" type="presParOf" srcId="{D4197CBC-1B75-4BB7-9447-B1B06D2384A2}" destId="{8861B74D-4E49-42DC-B439-5F3C41255CCB}" srcOrd="0" destOrd="0" presId="urn:microsoft.com/office/officeart/2005/8/layout/hierarchy4"/>
    <dgm:cxn modelId="{ADA0A6BC-1867-4A64-94E3-5EF2B8499BF3}" type="presParOf" srcId="{D4197CBC-1B75-4BB7-9447-B1B06D2384A2}" destId="{8EFAFC79-8DDC-42A0-AD5B-D8C7DA9EC328}" srcOrd="1" destOrd="0" presId="urn:microsoft.com/office/officeart/2005/8/layout/hierarchy4"/>
    <dgm:cxn modelId="{05A7164E-945E-4766-8AEA-CAF0B4559945}" type="presParOf" srcId="{4AE07BE9-38E4-4055-ACB8-9260333DCF8E}" destId="{33943EA8-7C22-46D4-A009-B952C630B58D}" srcOrd="1" destOrd="0" presId="urn:microsoft.com/office/officeart/2005/8/layout/hierarchy4"/>
    <dgm:cxn modelId="{FC6B0985-02FB-4843-B963-31EA507D64A5}" type="presParOf" srcId="{4AE07BE9-38E4-4055-ACB8-9260333DCF8E}" destId="{A3836159-23BE-4F2C-85AB-140C7BD717AC}" srcOrd="2" destOrd="0" presId="urn:microsoft.com/office/officeart/2005/8/layout/hierarchy4"/>
    <dgm:cxn modelId="{D8D249D6-2A55-4C8F-8E83-183EC5F901FF}" type="presParOf" srcId="{A3836159-23BE-4F2C-85AB-140C7BD717AC}" destId="{0D42C749-CBD9-40D7-A825-4F46FBFBC6D0}" srcOrd="0" destOrd="0" presId="urn:microsoft.com/office/officeart/2005/8/layout/hierarchy4"/>
    <dgm:cxn modelId="{BFE377A5-BD9D-439D-B45C-3BFB4EBDE256}" type="presParOf" srcId="{A3836159-23BE-4F2C-85AB-140C7BD717AC}" destId="{06D77623-A38B-4011-8623-7D7B346422BA}" srcOrd="1" destOrd="0" presId="urn:microsoft.com/office/officeart/2005/8/layout/hierarchy4"/>
    <dgm:cxn modelId="{578874FF-060A-4C07-BF5B-78103C101BD8}" type="presParOf" srcId="{A3836159-23BE-4F2C-85AB-140C7BD717AC}" destId="{167008AD-3135-449E-9860-29CD86CE1A69}" srcOrd="2" destOrd="0" presId="urn:microsoft.com/office/officeart/2005/8/layout/hierarchy4"/>
    <dgm:cxn modelId="{C1E6049B-DD0C-4152-B299-5AA63486DB24}" type="presParOf" srcId="{167008AD-3135-449E-9860-29CD86CE1A69}" destId="{02C19134-3333-425B-86A1-242CF939F4C6}" srcOrd="0" destOrd="0" presId="urn:microsoft.com/office/officeart/2005/8/layout/hierarchy4"/>
    <dgm:cxn modelId="{FFE87F11-AADA-4EA0-ADC0-2D617B277AF4}" type="presParOf" srcId="{02C19134-3333-425B-86A1-242CF939F4C6}" destId="{E51635F5-43C1-4843-A5B8-31FBCCF347AE}" srcOrd="0" destOrd="0" presId="urn:microsoft.com/office/officeart/2005/8/layout/hierarchy4"/>
    <dgm:cxn modelId="{2A2137AD-0B58-4E77-B11F-AB2A4DF22787}" type="presParOf" srcId="{02C19134-3333-425B-86A1-242CF939F4C6}" destId="{034BA696-985E-44A9-A03B-9E2FADAAA1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B497E-615F-45DC-8293-827123CD71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42A4A01F-EC1D-494E-8B3A-012E028517AA}">
      <dgm:prSet phldrT="[Текст]"/>
      <dgm:spPr/>
      <dgm:t>
        <a:bodyPr/>
        <a:lstStyle/>
        <a:p>
          <a:r>
            <a:rPr lang="ru-RU" dirty="0"/>
            <a:t>Вычисляют</a:t>
          </a:r>
        </a:p>
      </dgm:t>
    </dgm:pt>
    <dgm:pt modelId="{2AFEEDEA-9EBA-48E1-9248-191F06BB7AB3}" type="parTrans" cxnId="{8073BAEE-5556-43B8-A9D4-84834E038ADE}">
      <dgm:prSet/>
      <dgm:spPr/>
      <dgm:t>
        <a:bodyPr/>
        <a:lstStyle/>
        <a:p>
          <a:endParaRPr lang="ru-RU"/>
        </a:p>
      </dgm:t>
    </dgm:pt>
    <dgm:pt modelId="{7B2A42FD-A29A-473A-9136-661D91D9A43C}" type="sibTrans" cxnId="{8073BAEE-5556-43B8-A9D4-84834E038ADE}">
      <dgm:prSet/>
      <dgm:spPr/>
      <dgm:t>
        <a:bodyPr/>
        <a:lstStyle/>
        <a:p>
          <a:endParaRPr lang="ru-RU"/>
        </a:p>
      </dgm:t>
    </dgm:pt>
    <dgm:pt modelId="{F820E883-2C81-4514-A8B1-6BA51DC9D9F2}">
      <dgm:prSet phldrT="[Текст]"/>
      <dgm:spPr/>
      <dgm:t>
        <a:bodyPr/>
        <a:lstStyle/>
        <a:p>
          <a:r>
            <a:rPr lang="ru-RU" dirty="0"/>
            <a:t>синус</a:t>
          </a:r>
        </a:p>
      </dgm:t>
    </dgm:pt>
    <dgm:pt modelId="{1441EAEF-B299-4D41-B7E7-2E8AA161217B}" type="parTrans" cxnId="{E64D3C66-9870-48EF-A8C4-09661862A929}">
      <dgm:prSet/>
      <dgm:spPr/>
      <dgm:t>
        <a:bodyPr/>
        <a:lstStyle/>
        <a:p>
          <a:endParaRPr lang="ru-RU"/>
        </a:p>
      </dgm:t>
    </dgm:pt>
    <dgm:pt modelId="{BE784130-8AFF-4508-8877-8C1D6BA29D4B}" type="sibTrans" cxnId="{E64D3C66-9870-48EF-A8C4-09661862A929}">
      <dgm:prSet/>
      <dgm:spPr/>
      <dgm:t>
        <a:bodyPr/>
        <a:lstStyle/>
        <a:p>
          <a:endParaRPr lang="ru-RU"/>
        </a:p>
      </dgm:t>
    </dgm:pt>
    <dgm:pt modelId="{14459FCC-2583-42EE-9AD8-3684D9774921}">
      <dgm:prSet phldrT="[Текст]"/>
      <dgm:spPr/>
      <dgm:t>
        <a:bodyPr/>
        <a:lstStyle/>
        <a:p>
          <a:r>
            <a:rPr lang="ru-RU" dirty="0"/>
            <a:t>корень</a:t>
          </a:r>
        </a:p>
      </dgm:t>
    </dgm:pt>
    <dgm:pt modelId="{A7862B16-2814-46A1-AC96-E042D56D3DC7}" type="parTrans" cxnId="{3941B5F1-D90C-4BB6-B7B5-B96E8DA279FC}">
      <dgm:prSet/>
      <dgm:spPr/>
      <dgm:t>
        <a:bodyPr/>
        <a:lstStyle/>
        <a:p>
          <a:endParaRPr lang="ru-RU"/>
        </a:p>
      </dgm:t>
    </dgm:pt>
    <dgm:pt modelId="{795A1CF0-15B6-43C7-8EAA-E973E2F16F27}" type="sibTrans" cxnId="{3941B5F1-D90C-4BB6-B7B5-B96E8DA279FC}">
      <dgm:prSet/>
      <dgm:spPr/>
      <dgm:t>
        <a:bodyPr/>
        <a:lstStyle/>
        <a:p>
          <a:endParaRPr lang="ru-RU"/>
        </a:p>
      </dgm:t>
    </dgm:pt>
    <dgm:pt modelId="{7A4FBB99-BD0D-46E4-B782-B696ECDFD6A9}">
      <dgm:prSet/>
      <dgm:spPr/>
      <dgm:t>
        <a:bodyPr/>
        <a:lstStyle/>
        <a:p>
          <a:r>
            <a:rPr lang="ru-RU" dirty="0"/>
            <a:t>Модуль числа</a:t>
          </a:r>
        </a:p>
      </dgm:t>
    </dgm:pt>
    <dgm:pt modelId="{5B66FB3F-8A0B-42FC-9B26-1B59039EBCEF}" type="parTrans" cxnId="{E431BBD6-E80C-4D89-BDE0-99062C5C4F50}">
      <dgm:prSet/>
      <dgm:spPr/>
      <dgm:t>
        <a:bodyPr/>
        <a:lstStyle/>
        <a:p>
          <a:endParaRPr lang="ru-RU"/>
        </a:p>
      </dgm:t>
    </dgm:pt>
    <dgm:pt modelId="{BE476775-2A18-4BB8-89A5-2B860EEF06CB}" type="sibTrans" cxnId="{E431BBD6-E80C-4D89-BDE0-99062C5C4F50}">
      <dgm:prSet/>
      <dgm:spPr/>
      <dgm:t>
        <a:bodyPr/>
        <a:lstStyle/>
        <a:p>
          <a:endParaRPr lang="ru-RU"/>
        </a:p>
      </dgm:t>
    </dgm:pt>
    <dgm:pt modelId="{19F1ADB8-1561-4590-9445-482A0CC37951}">
      <dgm:prSet/>
      <dgm:spPr/>
      <dgm:t>
        <a:bodyPr/>
        <a:lstStyle/>
        <a:p>
          <a:r>
            <a:rPr lang="ru-RU" dirty="0"/>
            <a:t>Длину строки</a:t>
          </a:r>
        </a:p>
      </dgm:t>
    </dgm:pt>
    <dgm:pt modelId="{7603E13B-D67F-40EF-BC6C-1020C7C1AE73}" type="parTrans" cxnId="{E1C07EC5-A8A0-43CA-B3E1-5E7EE5ABF60A}">
      <dgm:prSet/>
      <dgm:spPr/>
      <dgm:t>
        <a:bodyPr/>
        <a:lstStyle/>
        <a:p>
          <a:endParaRPr lang="ru-RU"/>
        </a:p>
      </dgm:t>
    </dgm:pt>
    <dgm:pt modelId="{BD7AFF31-7618-4E24-B0E7-4A4AB44B8D26}" type="sibTrans" cxnId="{E1C07EC5-A8A0-43CA-B3E1-5E7EE5ABF60A}">
      <dgm:prSet/>
      <dgm:spPr/>
      <dgm:t>
        <a:bodyPr/>
        <a:lstStyle/>
        <a:p>
          <a:endParaRPr lang="ru-RU"/>
        </a:p>
      </dgm:t>
    </dgm:pt>
    <dgm:pt modelId="{4B3E2201-0AB6-489F-97D9-F38DB3CAA21F}" type="pres">
      <dgm:prSet presAssocID="{485B497E-615F-45DC-8293-827123CD71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8EB0D0-B090-4E84-B383-95CD8C9F5C61}" type="pres">
      <dgm:prSet presAssocID="{42A4A01F-EC1D-494E-8B3A-012E028517AA}" presName="hierRoot1" presStyleCnt="0"/>
      <dgm:spPr/>
    </dgm:pt>
    <dgm:pt modelId="{C8F31FCB-9BA7-4C1F-8171-4E57F04D5F9D}" type="pres">
      <dgm:prSet presAssocID="{42A4A01F-EC1D-494E-8B3A-012E028517AA}" presName="composite" presStyleCnt="0"/>
      <dgm:spPr/>
    </dgm:pt>
    <dgm:pt modelId="{0CD1E990-165D-4161-AF6E-E2E1AA9FA397}" type="pres">
      <dgm:prSet presAssocID="{42A4A01F-EC1D-494E-8B3A-012E028517AA}" presName="background" presStyleLbl="node0" presStyleIdx="0" presStyleCnt="1"/>
      <dgm:spPr/>
    </dgm:pt>
    <dgm:pt modelId="{CCB08850-46B0-419E-B272-A4BDA3CFC9A6}" type="pres">
      <dgm:prSet presAssocID="{42A4A01F-EC1D-494E-8B3A-012E028517AA}" presName="text" presStyleLbl="fgAcc0" presStyleIdx="0" presStyleCnt="1" custLinFactNeighborX="-476" custLinFactNeighborY="750">
        <dgm:presLayoutVars>
          <dgm:chPref val="3"/>
        </dgm:presLayoutVars>
      </dgm:prSet>
      <dgm:spPr/>
    </dgm:pt>
    <dgm:pt modelId="{02BB608F-A2EA-468C-9582-2A4216ABF77B}" type="pres">
      <dgm:prSet presAssocID="{42A4A01F-EC1D-494E-8B3A-012E028517AA}" presName="hierChild2" presStyleCnt="0"/>
      <dgm:spPr/>
    </dgm:pt>
    <dgm:pt modelId="{DA4315B7-4E96-4CD6-BD4B-63CF463EEE11}" type="pres">
      <dgm:prSet presAssocID="{1441EAEF-B299-4D41-B7E7-2E8AA161217B}" presName="Name10" presStyleLbl="parChTrans1D2" presStyleIdx="0" presStyleCnt="4"/>
      <dgm:spPr/>
    </dgm:pt>
    <dgm:pt modelId="{49F1238F-18B0-4740-865F-906277DF02FA}" type="pres">
      <dgm:prSet presAssocID="{F820E883-2C81-4514-A8B1-6BA51DC9D9F2}" presName="hierRoot2" presStyleCnt="0"/>
      <dgm:spPr/>
    </dgm:pt>
    <dgm:pt modelId="{9057949F-3B8F-4182-81B3-CD50281C4AAC}" type="pres">
      <dgm:prSet presAssocID="{F820E883-2C81-4514-A8B1-6BA51DC9D9F2}" presName="composite2" presStyleCnt="0"/>
      <dgm:spPr/>
    </dgm:pt>
    <dgm:pt modelId="{EB9205D3-541D-4459-A0BF-36F6C3AE46A4}" type="pres">
      <dgm:prSet presAssocID="{F820E883-2C81-4514-A8B1-6BA51DC9D9F2}" presName="background2" presStyleLbl="node2" presStyleIdx="0" presStyleCnt="4"/>
      <dgm:spPr/>
    </dgm:pt>
    <dgm:pt modelId="{C5B4A3EC-58EE-401C-8B4A-A954BEAF943F}" type="pres">
      <dgm:prSet presAssocID="{F820E883-2C81-4514-A8B1-6BA51DC9D9F2}" presName="text2" presStyleLbl="fgAcc2" presStyleIdx="0" presStyleCnt="4">
        <dgm:presLayoutVars>
          <dgm:chPref val="3"/>
        </dgm:presLayoutVars>
      </dgm:prSet>
      <dgm:spPr/>
    </dgm:pt>
    <dgm:pt modelId="{1046F904-D3D1-4004-BDBA-67875DD48731}" type="pres">
      <dgm:prSet presAssocID="{F820E883-2C81-4514-A8B1-6BA51DC9D9F2}" presName="hierChild3" presStyleCnt="0"/>
      <dgm:spPr/>
    </dgm:pt>
    <dgm:pt modelId="{9E515512-3F32-4671-ACD4-22ECA6537E30}" type="pres">
      <dgm:prSet presAssocID="{A7862B16-2814-46A1-AC96-E042D56D3DC7}" presName="Name10" presStyleLbl="parChTrans1D2" presStyleIdx="1" presStyleCnt="4"/>
      <dgm:spPr/>
    </dgm:pt>
    <dgm:pt modelId="{B13EF96D-4654-414D-BB77-9504E4460DB8}" type="pres">
      <dgm:prSet presAssocID="{14459FCC-2583-42EE-9AD8-3684D9774921}" presName="hierRoot2" presStyleCnt="0"/>
      <dgm:spPr/>
    </dgm:pt>
    <dgm:pt modelId="{3FBDA446-1433-4997-B2BD-3BA82E28C358}" type="pres">
      <dgm:prSet presAssocID="{14459FCC-2583-42EE-9AD8-3684D9774921}" presName="composite2" presStyleCnt="0"/>
      <dgm:spPr/>
    </dgm:pt>
    <dgm:pt modelId="{C2CF13FC-A566-40A5-9F6D-B5230C6E2B7D}" type="pres">
      <dgm:prSet presAssocID="{14459FCC-2583-42EE-9AD8-3684D9774921}" presName="background2" presStyleLbl="node2" presStyleIdx="1" presStyleCnt="4"/>
      <dgm:spPr/>
    </dgm:pt>
    <dgm:pt modelId="{2BC8FB6D-8329-473F-9AC1-FA657B6C7E3E}" type="pres">
      <dgm:prSet presAssocID="{14459FCC-2583-42EE-9AD8-3684D9774921}" presName="text2" presStyleLbl="fgAcc2" presStyleIdx="1" presStyleCnt="4">
        <dgm:presLayoutVars>
          <dgm:chPref val="3"/>
        </dgm:presLayoutVars>
      </dgm:prSet>
      <dgm:spPr/>
    </dgm:pt>
    <dgm:pt modelId="{60E372BC-1F65-4A4A-ADE3-86E37756CA6C}" type="pres">
      <dgm:prSet presAssocID="{14459FCC-2583-42EE-9AD8-3684D9774921}" presName="hierChild3" presStyleCnt="0"/>
      <dgm:spPr/>
    </dgm:pt>
    <dgm:pt modelId="{E8627975-4737-4F27-ABB7-02A0E9D89C63}" type="pres">
      <dgm:prSet presAssocID="{5B66FB3F-8A0B-42FC-9B26-1B59039EBCEF}" presName="Name10" presStyleLbl="parChTrans1D2" presStyleIdx="2" presStyleCnt="4"/>
      <dgm:spPr/>
    </dgm:pt>
    <dgm:pt modelId="{B2837894-188A-4BDE-99FE-51EE15132E66}" type="pres">
      <dgm:prSet presAssocID="{7A4FBB99-BD0D-46E4-B782-B696ECDFD6A9}" presName="hierRoot2" presStyleCnt="0"/>
      <dgm:spPr/>
    </dgm:pt>
    <dgm:pt modelId="{6EA7CC16-43A0-4F9F-8346-2F1BC385499C}" type="pres">
      <dgm:prSet presAssocID="{7A4FBB99-BD0D-46E4-B782-B696ECDFD6A9}" presName="composite2" presStyleCnt="0"/>
      <dgm:spPr/>
    </dgm:pt>
    <dgm:pt modelId="{0037E005-889B-4DF7-9094-98E687DBE410}" type="pres">
      <dgm:prSet presAssocID="{7A4FBB99-BD0D-46E4-B782-B696ECDFD6A9}" presName="background2" presStyleLbl="node2" presStyleIdx="2" presStyleCnt="4"/>
      <dgm:spPr/>
    </dgm:pt>
    <dgm:pt modelId="{3C5EBF3E-B990-4D3C-A258-40D32C0E3C5F}" type="pres">
      <dgm:prSet presAssocID="{7A4FBB99-BD0D-46E4-B782-B696ECDFD6A9}" presName="text2" presStyleLbl="fgAcc2" presStyleIdx="2" presStyleCnt="4">
        <dgm:presLayoutVars>
          <dgm:chPref val="3"/>
        </dgm:presLayoutVars>
      </dgm:prSet>
      <dgm:spPr/>
    </dgm:pt>
    <dgm:pt modelId="{B95B34E2-572F-492D-B4C8-656A42E231D9}" type="pres">
      <dgm:prSet presAssocID="{7A4FBB99-BD0D-46E4-B782-B696ECDFD6A9}" presName="hierChild3" presStyleCnt="0"/>
      <dgm:spPr/>
    </dgm:pt>
    <dgm:pt modelId="{B22BE68B-4F1A-4B72-90F8-CA9AD10F37B1}" type="pres">
      <dgm:prSet presAssocID="{7603E13B-D67F-40EF-BC6C-1020C7C1AE73}" presName="Name10" presStyleLbl="parChTrans1D2" presStyleIdx="3" presStyleCnt="4"/>
      <dgm:spPr/>
    </dgm:pt>
    <dgm:pt modelId="{CADA3AA8-4A0A-4249-ADF5-177080ABBD3C}" type="pres">
      <dgm:prSet presAssocID="{19F1ADB8-1561-4590-9445-482A0CC37951}" presName="hierRoot2" presStyleCnt="0"/>
      <dgm:spPr/>
    </dgm:pt>
    <dgm:pt modelId="{F925E1ED-CF26-4DDF-B3F9-91B5626A0244}" type="pres">
      <dgm:prSet presAssocID="{19F1ADB8-1561-4590-9445-482A0CC37951}" presName="composite2" presStyleCnt="0"/>
      <dgm:spPr/>
    </dgm:pt>
    <dgm:pt modelId="{36D48E03-84D8-4D5E-83D0-27884A471250}" type="pres">
      <dgm:prSet presAssocID="{19F1ADB8-1561-4590-9445-482A0CC37951}" presName="background2" presStyleLbl="node2" presStyleIdx="3" presStyleCnt="4"/>
      <dgm:spPr/>
    </dgm:pt>
    <dgm:pt modelId="{C756EE14-BB01-44D4-9E93-014CB538DD33}" type="pres">
      <dgm:prSet presAssocID="{19F1ADB8-1561-4590-9445-482A0CC37951}" presName="text2" presStyleLbl="fgAcc2" presStyleIdx="3" presStyleCnt="4">
        <dgm:presLayoutVars>
          <dgm:chPref val="3"/>
        </dgm:presLayoutVars>
      </dgm:prSet>
      <dgm:spPr/>
    </dgm:pt>
    <dgm:pt modelId="{8DDF62DE-774A-46E6-8B6E-EEC4ED06782A}" type="pres">
      <dgm:prSet presAssocID="{19F1ADB8-1561-4590-9445-482A0CC37951}" presName="hierChild3" presStyleCnt="0"/>
      <dgm:spPr/>
    </dgm:pt>
  </dgm:ptLst>
  <dgm:cxnLst>
    <dgm:cxn modelId="{68118F0F-5031-49AB-AA0A-6FFD7AEBD005}" type="presOf" srcId="{5B66FB3F-8A0B-42FC-9B26-1B59039EBCEF}" destId="{E8627975-4737-4F27-ABB7-02A0E9D89C63}" srcOrd="0" destOrd="0" presId="urn:microsoft.com/office/officeart/2005/8/layout/hierarchy1"/>
    <dgm:cxn modelId="{8107A410-B05A-4C0F-9117-63CE1134CEC7}" type="presOf" srcId="{7A4FBB99-BD0D-46E4-B782-B696ECDFD6A9}" destId="{3C5EBF3E-B990-4D3C-A258-40D32C0E3C5F}" srcOrd="0" destOrd="0" presId="urn:microsoft.com/office/officeart/2005/8/layout/hierarchy1"/>
    <dgm:cxn modelId="{063AE229-6728-4D0B-A8DC-BC47F0F247DC}" type="presOf" srcId="{19F1ADB8-1561-4590-9445-482A0CC37951}" destId="{C756EE14-BB01-44D4-9E93-014CB538DD33}" srcOrd="0" destOrd="0" presId="urn:microsoft.com/office/officeart/2005/8/layout/hierarchy1"/>
    <dgm:cxn modelId="{4772E335-F2F5-471F-8722-AD501469894A}" type="presOf" srcId="{1441EAEF-B299-4D41-B7E7-2E8AA161217B}" destId="{DA4315B7-4E96-4CD6-BD4B-63CF463EEE11}" srcOrd="0" destOrd="0" presId="urn:microsoft.com/office/officeart/2005/8/layout/hierarchy1"/>
    <dgm:cxn modelId="{E64D3C66-9870-48EF-A8C4-09661862A929}" srcId="{42A4A01F-EC1D-494E-8B3A-012E028517AA}" destId="{F820E883-2C81-4514-A8B1-6BA51DC9D9F2}" srcOrd="0" destOrd="0" parTransId="{1441EAEF-B299-4D41-B7E7-2E8AA161217B}" sibTransId="{BE784130-8AFF-4508-8877-8C1D6BA29D4B}"/>
    <dgm:cxn modelId="{DEB0527C-5289-48F7-8DBE-6C13CF0B3A5C}" type="presOf" srcId="{F820E883-2C81-4514-A8B1-6BA51DC9D9F2}" destId="{C5B4A3EC-58EE-401C-8B4A-A954BEAF943F}" srcOrd="0" destOrd="0" presId="urn:microsoft.com/office/officeart/2005/8/layout/hierarchy1"/>
    <dgm:cxn modelId="{3348AC82-552A-40BB-AA77-7BE5A2B394AD}" type="presOf" srcId="{485B497E-615F-45DC-8293-827123CD7101}" destId="{4B3E2201-0AB6-489F-97D9-F38DB3CAA21F}" srcOrd="0" destOrd="0" presId="urn:microsoft.com/office/officeart/2005/8/layout/hierarchy1"/>
    <dgm:cxn modelId="{B1FF4388-9994-4728-9993-4AA6E3B75E3C}" type="presOf" srcId="{A7862B16-2814-46A1-AC96-E042D56D3DC7}" destId="{9E515512-3F32-4671-ACD4-22ECA6537E30}" srcOrd="0" destOrd="0" presId="urn:microsoft.com/office/officeart/2005/8/layout/hierarchy1"/>
    <dgm:cxn modelId="{196537BB-88E6-4A55-A231-3124111E7618}" type="presOf" srcId="{42A4A01F-EC1D-494E-8B3A-012E028517AA}" destId="{CCB08850-46B0-419E-B272-A4BDA3CFC9A6}" srcOrd="0" destOrd="0" presId="urn:microsoft.com/office/officeart/2005/8/layout/hierarchy1"/>
    <dgm:cxn modelId="{E1C07EC5-A8A0-43CA-B3E1-5E7EE5ABF60A}" srcId="{42A4A01F-EC1D-494E-8B3A-012E028517AA}" destId="{19F1ADB8-1561-4590-9445-482A0CC37951}" srcOrd="3" destOrd="0" parTransId="{7603E13B-D67F-40EF-BC6C-1020C7C1AE73}" sibTransId="{BD7AFF31-7618-4E24-B0E7-4A4AB44B8D26}"/>
    <dgm:cxn modelId="{E431BBD6-E80C-4D89-BDE0-99062C5C4F50}" srcId="{42A4A01F-EC1D-494E-8B3A-012E028517AA}" destId="{7A4FBB99-BD0D-46E4-B782-B696ECDFD6A9}" srcOrd="2" destOrd="0" parTransId="{5B66FB3F-8A0B-42FC-9B26-1B59039EBCEF}" sibTransId="{BE476775-2A18-4BB8-89A5-2B860EEF06CB}"/>
    <dgm:cxn modelId="{068C29EA-5CCD-44A7-A1D7-DDD40BF2A4F1}" type="presOf" srcId="{14459FCC-2583-42EE-9AD8-3684D9774921}" destId="{2BC8FB6D-8329-473F-9AC1-FA657B6C7E3E}" srcOrd="0" destOrd="0" presId="urn:microsoft.com/office/officeart/2005/8/layout/hierarchy1"/>
    <dgm:cxn modelId="{8073BAEE-5556-43B8-A9D4-84834E038ADE}" srcId="{485B497E-615F-45DC-8293-827123CD7101}" destId="{42A4A01F-EC1D-494E-8B3A-012E028517AA}" srcOrd="0" destOrd="0" parTransId="{2AFEEDEA-9EBA-48E1-9248-191F06BB7AB3}" sibTransId="{7B2A42FD-A29A-473A-9136-661D91D9A43C}"/>
    <dgm:cxn modelId="{3941B5F1-D90C-4BB6-B7B5-B96E8DA279FC}" srcId="{42A4A01F-EC1D-494E-8B3A-012E028517AA}" destId="{14459FCC-2583-42EE-9AD8-3684D9774921}" srcOrd="1" destOrd="0" parTransId="{A7862B16-2814-46A1-AC96-E042D56D3DC7}" sibTransId="{795A1CF0-15B6-43C7-8EAA-E973E2F16F27}"/>
    <dgm:cxn modelId="{0DCC2DFB-5C8A-49FE-A950-F4238137BDA0}" type="presOf" srcId="{7603E13B-D67F-40EF-BC6C-1020C7C1AE73}" destId="{B22BE68B-4F1A-4B72-90F8-CA9AD10F37B1}" srcOrd="0" destOrd="0" presId="urn:microsoft.com/office/officeart/2005/8/layout/hierarchy1"/>
    <dgm:cxn modelId="{EF7B952A-7075-4A5E-923E-DAEDD036D249}" type="presParOf" srcId="{4B3E2201-0AB6-489F-97D9-F38DB3CAA21F}" destId="{D68EB0D0-B090-4E84-B383-95CD8C9F5C61}" srcOrd="0" destOrd="0" presId="urn:microsoft.com/office/officeart/2005/8/layout/hierarchy1"/>
    <dgm:cxn modelId="{4305D690-ED1E-42AA-8AD4-09424B158B68}" type="presParOf" srcId="{D68EB0D0-B090-4E84-B383-95CD8C9F5C61}" destId="{C8F31FCB-9BA7-4C1F-8171-4E57F04D5F9D}" srcOrd="0" destOrd="0" presId="urn:microsoft.com/office/officeart/2005/8/layout/hierarchy1"/>
    <dgm:cxn modelId="{C0619B89-4A04-4F13-8EEC-6B9527D44D38}" type="presParOf" srcId="{C8F31FCB-9BA7-4C1F-8171-4E57F04D5F9D}" destId="{0CD1E990-165D-4161-AF6E-E2E1AA9FA397}" srcOrd="0" destOrd="0" presId="urn:microsoft.com/office/officeart/2005/8/layout/hierarchy1"/>
    <dgm:cxn modelId="{2E9D0357-E17D-4D36-BC32-53722115B990}" type="presParOf" srcId="{C8F31FCB-9BA7-4C1F-8171-4E57F04D5F9D}" destId="{CCB08850-46B0-419E-B272-A4BDA3CFC9A6}" srcOrd="1" destOrd="0" presId="urn:microsoft.com/office/officeart/2005/8/layout/hierarchy1"/>
    <dgm:cxn modelId="{3C0C3A88-E941-4D4A-B99F-6CFD6576327A}" type="presParOf" srcId="{D68EB0D0-B090-4E84-B383-95CD8C9F5C61}" destId="{02BB608F-A2EA-468C-9582-2A4216ABF77B}" srcOrd="1" destOrd="0" presId="urn:microsoft.com/office/officeart/2005/8/layout/hierarchy1"/>
    <dgm:cxn modelId="{99ED91AF-32C8-4522-9EF2-0B4C5CCDBCD2}" type="presParOf" srcId="{02BB608F-A2EA-468C-9582-2A4216ABF77B}" destId="{DA4315B7-4E96-4CD6-BD4B-63CF463EEE11}" srcOrd="0" destOrd="0" presId="urn:microsoft.com/office/officeart/2005/8/layout/hierarchy1"/>
    <dgm:cxn modelId="{055CB94C-DA8B-4E46-881A-5D8CFA0BE798}" type="presParOf" srcId="{02BB608F-A2EA-468C-9582-2A4216ABF77B}" destId="{49F1238F-18B0-4740-865F-906277DF02FA}" srcOrd="1" destOrd="0" presId="urn:microsoft.com/office/officeart/2005/8/layout/hierarchy1"/>
    <dgm:cxn modelId="{3FC8BE0A-E473-453F-852F-CA1C5A1CD6F1}" type="presParOf" srcId="{49F1238F-18B0-4740-865F-906277DF02FA}" destId="{9057949F-3B8F-4182-81B3-CD50281C4AAC}" srcOrd="0" destOrd="0" presId="urn:microsoft.com/office/officeart/2005/8/layout/hierarchy1"/>
    <dgm:cxn modelId="{A03AA9F1-B5D1-477B-A2CF-0E8E3FEC448D}" type="presParOf" srcId="{9057949F-3B8F-4182-81B3-CD50281C4AAC}" destId="{EB9205D3-541D-4459-A0BF-36F6C3AE46A4}" srcOrd="0" destOrd="0" presId="urn:microsoft.com/office/officeart/2005/8/layout/hierarchy1"/>
    <dgm:cxn modelId="{962B9444-C487-4427-9636-6FA3EDD453B3}" type="presParOf" srcId="{9057949F-3B8F-4182-81B3-CD50281C4AAC}" destId="{C5B4A3EC-58EE-401C-8B4A-A954BEAF943F}" srcOrd="1" destOrd="0" presId="urn:microsoft.com/office/officeart/2005/8/layout/hierarchy1"/>
    <dgm:cxn modelId="{31E0976F-E7B9-4659-858A-8DC7D10F6004}" type="presParOf" srcId="{49F1238F-18B0-4740-865F-906277DF02FA}" destId="{1046F904-D3D1-4004-BDBA-67875DD48731}" srcOrd="1" destOrd="0" presId="urn:microsoft.com/office/officeart/2005/8/layout/hierarchy1"/>
    <dgm:cxn modelId="{AD555AE8-5606-431E-88CB-BF684A4B0122}" type="presParOf" srcId="{02BB608F-A2EA-468C-9582-2A4216ABF77B}" destId="{9E515512-3F32-4671-ACD4-22ECA6537E30}" srcOrd="2" destOrd="0" presId="urn:microsoft.com/office/officeart/2005/8/layout/hierarchy1"/>
    <dgm:cxn modelId="{0C278A82-CC31-4BBD-B7F5-20896FD1E6FC}" type="presParOf" srcId="{02BB608F-A2EA-468C-9582-2A4216ABF77B}" destId="{B13EF96D-4654-414D-BB77-9504E4460DB8}" srcOrd="3" destOrd="0" presId="urn:microsoft.com/office/officeart/2005/8/layout/hierarchy1"/>
    <dgm:cxn modelId="{768D14EB-E9F2-4622-B91B-1F9B06BF7CCE}" type="presParOf" srcId="{B13EF96D-4654-414D-BB77-9504E4460DB8}" destId="{3FBDA446-1433-4997-B2BD-3BA82E28C358}" srcOrd="0" destOrd="0" presId="urn:microsoft.com/office/officeart/2005/8/layout/hierarchy1"/>
    <dgm:cxn modelId="{2A01F16E-4A23-42F6-99C1-E5C99320BCA0}" type="presParOf" srcId="{3FBDA446-1433-4997-B2BD-3BA82E28C358}" destId="{C2CF13FC-A566-40A5-9F6D-B5230C6E2B7D}" srcOrd="0" destOrd="0" presId="urn:microsoft.com/office/officeart/2005/8/layout/hierarchy1"/>
    <dgm:cxn modelId="{7D018130-AF7A-4080-A649-DC77F47660E7}" type="presParOf" srcId="{3FBDA446-1433-4997-B2BD-3BA82E28C358}" destId="{2BC8FB6D-8329-473F-9AC1-FA657B6C7E3E}" srcOrd="1" destOrd="0" presId="urn:microsoft.com/office/officeart/2005/8/layout/hierarchy1"/>
    <dgm:cxn modelId="{D8AB65D6-C720-493E-A554-377D3B60E064}" type="presParOf" srcId="{B13EF96D-4654-414D-BB77-9504E4460DB8}" destId="{60E372BC-1F65-4A4A-ADE3-86E37756CA6C}" srcOrd="1" destOrd="0" presId="urn:microsoft.com/office/officeart/2005/8/layout/hierarchy1"/>
    <dgm:cxn modelId="{9B61DF57-E27A-4518-B00D-226CEBC141C4}" type="presParOf" srcId="{02BB608F-A2EA-468C-9582-2A4216ABF77B}" destId="{E8627975-4737-4F27-ABB7-02A0E9D89C63}" srcOrd="4" destOrd="0" presId="urn:microsoft.com/office/officeart/2005/8/layout/hierarchy1"/>
    <dgm:cxn modelId="{B0A0C842-2E48-43B9-99FA-9529923CA30D}" type="presParOf" srcId="{02BB608F-A2EA-468C-9582-2A4216ABF77B}" destId="{B2837894-188A-4BDE-99FE-51EE15132E66}" srcOrd="5" destOrd="0" presId="urn:microsoft.com/office/officeart/2005/8/layout/hierarchy1"/>
    <dgm:cxn modelId="{FE6CD73D-9C49-4E0D-9FA6-B8AD3BDE2BD6}" type="presParOf" srcId="{B2837894-188A-4BDE-99FE-51EE15132E66}" destId="{6EA7CC16-43A0-4F9F-8346-2F1BC385499C}" srcOrd="0" destOrd="0" presId="urn:microsoft.com/office/officeart/2005/8/layout/hierarchy1"/>
    <dgm:cxn modelId="{4BDDAFBC-9DAC-4152-BDC3-864182C953FA}" type="presParOf" srcId="{6EA7CC16-43A0-4F9F-8346-2F1BC385499C}" destId="{0037E005-889B-4DF7-9094-98E687DBE410}" srcOrd="0" destOrd="0" presId="urn:microsoft.com/office/officeart/2005/8/layout/hierarchy1"/>
    <dgm:cxn modelId="{8680FD03-BD54-45C5-B73E-6964543AF43E}" type="presParOf" srcId="{6EA7CC16-43A0-4F9F-8346-2F1BC385499C}" destId="{3C5EBF3E-B990-4D3C-A258-40D32C0E3C5F}" srcOrd="1" destOrd="0" presId="urn:microsoft.com/office/officeart/2005/8/layout/hierarchy1"/>
    <dgm:cxn modelId="{43A0715B-F574-484A-8EE0-AE4680DF04F8}" type="presParOf" srcId="{B2837894-188A-4BDE-99FE-51EE15132E66}" destId="{B95B34E2-572F-492D-B4C8-656A42E231D9}" srcOrd="1" destOrd="0" presId="urn:microsoft.com/office/officeart/2005/8/layout/hierarchy1"/>
    <dgm:cxn modelId="{0DF8DF7D-492A-4708-94D7-58CEA980AA31}" type="presParOf" srcId="{02BB608F-A2EA-468C-9582-2A4216ABF77B}" destId="{B22BE68B-4F1A-4B72-90F8-CA9AD10F37B1}" srcOrd="6" destOrd="0" presId="urn:microsoft.com/office/officeart/2005/8/layout/hierarchy1"/>
    <dgm:cxn modelId="{AAED8D28-D073-407B-8E9B-F7B0E91981AB}" type="presParOf" srcId="{02BB608F-A2EA-468C-9582-2A4216ABF77B}" destId="{CADA3AA8-4A0A-4249-ADF5-177080ABBD3C}" srcOrd="7" destOrd="0" presId="urn:microsoft.com/office/officeart/2005/8/layout/hierarchy1"/>
    <dgm:cxn modelId="{88C66204-3FCC-469F-A96F-F70FF0BC42C2}" type="presParOf" srcId="{CADA3AA8-4A0A-4249-ADF5-177080ABBD3C}" destId="{F925E1ED-CF26-4DDF-B3F9-91B5626A0244}" srcOrd="0" destOrd="0" presId="urn:microsoft.com/office/officeart/2005/8/layout/hierarchy1"/>
    <dgm:cxn modelId="{C9B0A619-8C7C-4F07-B397-8C5F5A0BDA37}" type="presParOf" srcId="{F925E1ED-CF26-4DDF-B3F9-91B5626A0244}" destId="{36D48E03-84D8-4D5E-83D0-27884A471250}" srcOrd="0" destOrd="0" presId="urn:microsoft.com/office/officeart/2005/8/layout/hierarchy1"/>
    <dgm:cxn modelId="{3A8AE80A-D598-45E2-B9D5-C7EECC68F408}" type="presParOf" srcId="{F925E1ED-CF26-4DDF-B3F9-91B5626A0244}" destId="{C756EE14-BB01-44D4-9E93-014CB538DD33}" srcOrd="1" destOrd="0" presId="urn:microsoft.com/office/officeart/2005/8/layout/hierarchy1"/>
    <dgm:cxn modelId="{E6DAAA43-F45B-4C57-9193-A0A59EE81744}" type="presParOf" srcId="{CADA3AA8-4A0A-4249-ADF5-177080ABBD3C}" destId="{8DDF62DE-774A-46E6-8B6E-EEC4ED0678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B497E-615F-45DC-8293-827123CD71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42A4A01F-EC1D-494E-8B3A-012E028517AA}">
      <dgm:prSet phldrT="[Текст]"/>
      <dgm:spPr/>
      <dgm:t>
        <a:bodyPr/>
        <a:lstStyle/>
        <a:p>
          <a:r>
            <a:rPr lang="ru-RU" dirty="0"/>
            <a:t>Действия</a:t>
          </a:r>
        </a:p>
        <a:p>
          <a:r>
            <a:rPr lang="ru-RU" dirty="0"/>
            <a:t>программы</a:t>
          </a:r>
        </a:p>
      </dgm:t>
    </dgm:pt>
    <dgm:pt modelId="{2AFEEDEA-9EBA-48E1-9248-191F06BB7AB3}" type="parTrans" cxnId="{8073BAEE-5556-43B8-A9D4-84834E038ADE}">
      <dgm:prSet/>
      <dgm:spPr/>
      <dgm:t>
        <a:bodyPr/>
        <a:lstStyle/>
        <a:p>
          <a:endParaRPr lang="ru-RU"/>
        </a:p>
      </dgm:t>
    </dgm:pt>
    <dgm:pt modelId="{7B2A42FD-A29A-473A-9136-661D91D9A43C}" type="sibTrans" cxnId="{8073BAEE-5556-43B8-A9D4-84834E038ADE}">
      <dgm:prSet/>
      <dgm:spPr/>
      <dgm:t>
        <a:bodyPr/>
        <a:lstStyle/>
        <a:p>
          <a:endParaRPr lang="ru-RU"/>
        </a:p>
      </dgm:t>
    </dgm:pt>
    <dgm:pt modelId="{F820E883-2C81-4514-A8B1-6BA51DC9D9F2}">
      <dgm:prSet phldrT="[Текст]"/>
      <dgm:spPr/>
      <dgm:t>
        <a:bodyPr/>
        <a:lstStyle/>
        <a:p>
          <a:r>
            <a:rPr lang="ru-RU" dirty="0"/>
            <a:t>очищает экран</a:t>
          </a:r>
        </a:p>
      </dgm:t>
    </dgm:pt>
    <dgm:pt modelId="{1441EAEF-B299-4D41-B7E7-2E8AA161217B}" type="parTrans" cxnId="{E64D3C66-9870-48EF-A8C4-09661862A929}">
      <dgm:prSet/>
      <dgm:spPr/>
      <dgm:t>
        <a:bodyPr/>
        <a:lstStyle/>
        <a:p>
          <a:endParaRPr lang="ru-RU"/>
        </a:p>
      </dgm:t>
    </dgm:pt>
    <dgm:pt modelId="{BE784130-8AFF-4508-8877-8C1D6BA29D4B}" type="sibTrans" cxnId="{E64D3C66-9870-48EF-A8C4-09661862A929}">
      <dgm:prSet/>
      <dgm:spPr/>
      <dgm:t>
        <a:bodyPr/>
        <a:lstStyle/>
        <a:p>
          <a:endParaRPr lang="ru-RU"/>
        </a:p>
      </dgm:t>
    </dgm:pt>
    <dgm:pt modelId="{14459FCC-2583-42EE-9AD8-3684D9774921}">
      <dgm:prSet phldrT="[Текст]"/>
      <dgm:spPr/>
      <dgm:t>
        <a:bodyPr/>
        <a:lstStyle/>
        <a:p>
          <a:r>
            <a:rPr lang="ru-RU" dirty="0"/>
            <a:t>считывает данные с клавиатуры </a:t>
          </a:r>
        </a:p>
      </dgm:t>
    </dgm:pt>
    <dgm:pt modelId="{A7862B16-2814-46A1-AC96-E042D56D3DC7}" type="parTrans" cxnId="{3941B5F1-D90C-4BB6-B7B5-B96E8DA279FC}">
      <dgm:prSet/>
      <dgm:spPr/>
      <dgm:t>
        <a:bodyPr/>
        <a:lstStyle/>
        <a:p>
          <a:endParaRPr lang="ru-RU"/>
        </a:p>
      </dgm:t>
    </dgm:pt>
    <dgm:pt modelId="{795A1CF0-15B6-43C7-8EAA-E973E2F16F27}" type="sibTrans" cxnId="{3941B5F1-D90C-4BB6-B7B5-B96E8DA279FC}">
      <dgm:prSet/>
      <dgm:spPr/>
      <dgm:t>
        <a:bodyPr/>
        <a:lstStyle/>
        <a:p>
          <a:endParaRPr lang="ru-RU"/>
        </a:p>
      </dgm:t>
    </dgm:pt>
    <dgm:pt modelId="{7A4FBB99-BD0D-46E4-B782-B696ECDFD6A9}">
      <dgm:prSet/>
      <dgm:spPr/>
      <dgm:t>
        <a:bodyPr/>
        <a:lstStyle/>
        <a:p>
          <a:r>
            <a:rPr lang="ru-RU" dirty="0"/>
            <a:t>выводит данные на экран</a:t>
          </a:r>
        </a:p>
      </dgm:t>
    </dgm:pt>
    <dgm:pt modelId="{5B66FB3F-8A0B-42FC-9B26-1B59039EBCEF}" type="parTrans" cxnId="{E431BBD6-E80C-4D89-BDE0-99062C5C4F50}">
      <dgm:prSet/>
      <dgm:spPr/>
      <dgm:t>
        <a:bodyPr/>
        <a:lstStyle/>
        <a:p>
          <a:endParaRPr lang="ru-RU"/>
        </a:p>
      </dgm:t>
    </dgm:pt>
    <dgm:pt modelId="{BE476775-2A18-4BB8-89A5-2B860EEF06CB}" type="sibTrans" cxnId="{E431BBD6-E80C-4D89-BDE0-99062C5C4F50}">
      <dgm:prSet/>
      <dgm:spPr/>
      <dgm:t>
        <a:bodyPr/>
        <a:lstStyle/>
        <a:p>
          <a:endParaRPr lang="ru-RU"/>
        </a:p>
      </dgm:t>
    </dgm:pt>
    <dgm:pt modelId="{19F1ADB8-1561-4590-9445-482A0CC37951}">
      <dgm:prSet/>
      <dgm:spPr/>
      <dgm:t>
        <a:bodyPr/>
        <a:lstStyle/>
        <a:p>
          <a:r>
            <a:rPr lang="ru-RU" dirty="0"/>
            <a:t>удаляет символы из строки </a:t>
          </a:r>
        </a:p>
      </dgm:t>
    </dgm:pt>
    <dgm:pt modelId="{7603E13B-D67F-40EF-BC6C-1020C7C1AE73}" type="parTrans" cxnId="{E1C07EC5-A8A0-43CA-B3E1-5E7EE5ABF60A}">
      <dgm:prSet/>
      <dgm:spPr/>
      <dgm:t>
        <a:bodyPr/>
        <a:lstStyle/>
        <a:p>
          <a:endParaRPr lang="ru-RU"/>
        </a:p>
      </dgm:t>
    </dgm:pt>
    <dgm:pt modelId="{BD7AFF31-7618-4E24-B0E7-4A4AB44B8D26}" type="sibTrans" cxnId="{E1C07EC5-A8A0-43CA-B3E1-5E7EE5ABF60A}">
      <dgm:prSet/>
      <dgm:spPr/>
      <dgm:t>
        <a:bodyPr/>
        <a:lstStyle/>
        <a:p>
          <a:endParaRPr lang="ru-RU"/>
        </a:p>
      </dgm:t>
    </dgm:pt>
    <dgm:pt modelId="{4B3E2201-0AB6-489F-97D9-F38DB3CAA21F}" type="pres">
      <dgm:prSet presAssocID="{485B497E-615F-45DC-8293-827123CD71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8EB0D0-B090-4E84-B383-95CD8C9F5C61}" type="pres">
      <dgm:prSet presAssocID="{42A4A01F-EC1D-494E-8B3A-012E028517AA}" presName="hierRoot1" presStyleCnt="0"/>
      <dgm:spPr/>
    </dgm:pt>
    <dgm:pt modelId="{C8F31FCB-9BA7-4C1F-8171-4E57F04D5F9D}" type="pres">
      <dgm:prSet presAssocID="{42A4A01F-EC1D-494E-8B3A-012E028517AA}" presName="composite" presStyleCnt="0"/>
      <dgm:spPr/>
    </dgm:pt>
    <dgm:pt modelId="{0CD1E990-165D-4161-AF6E-E2E1AA9FA397}" type="pres">
      <dgm:prSet presAssocID="{42A4A01F-EC1D-494E-8B3A-012E028517AA}" presName="background" presStyleLbl="node0" presStyleIdx="0" presStyleCnt="1"/>
      <dgm:spPr/>
    </dgm:pt>
    <dgm:pt modelId="{CCB08850-46B0-419E-B272-A4BDA3CFC9A6}" type="pres">
      <dgm:prSet presAssocID="{42A4A01F-EC1D-494E-8B3A-012E028517AA}" presName="text" presStyleLbl="fgAcc0" presStyleIdx="0" presStyleCnt="1" custLinFactNeighborX="-476" custLinFactNeighborY="750">
        <dgm:presLayoutVars>
          <dgm:chPref val="3"/>
        </dgm:presLayoutVars>
      </dgm:prSet>
      <dgm:spPr/>
    </dgm:pt>
    <dgm:pt modelId="{02BB608F-A2EA-468C-9582-2A4216ABF77B}" type="pres">
      <dgm:prSet presAssocID="{42A4A01F-EC1D-494E-8B3A-012E028517AA}" presName="hierChild2" presStyleCnt="0"/>
      <dgm:spPr/>
    </dgm:pt>
    <dgm:pt modelId="{DA4315B7-4E96-4CD6-BD4B-63CF463EEE11}" type="pres">
      <dgm:prSet presAssocID="{1441EAEF-B299-4D41-B7E7-2E8AA161217B}" presName="Name10" presStyleLbl="parChTrans1D2" presStyleIdx="0" presStyleCnt="4"/>
      <dgm:spPr/>
    </dgm:pt>
    <dgm:pt modelId="{49F1238F-18B0-4740-865F-906277DF02FA}" type="pres">
      <dgm:prSet presAssocID="{F820E883-2C81-4514-A8B1-6BA51DC9D9F2}" presName="hierRoot2" presStyleCnt="0"/>
      <dgm:spPr/>
    </dgm:pt>
    <dgm:pt modelId="{9057949F-3B8F-4182-81B3-CD50281C4AAC}" type="pres">
      <dgm:prSet presAssocID="{F820E883-2C81-4514-A8B1-6BA51DC9D9F2}" presName="composite2" presStyleCnt="0"/>
      <dgm:spPr/>
    </dgm:pt>
    <dgm:pt modelId="{EB9205D3-541D-4459-A0BF-36F6C3AE46A4}" type="pres">
      <dgm:prSet presAssocID="{F820E883-2C81-4514-A8B1-6BA51DC9D9F2}" presName="background2" presStyleLbl="node2" presStyleIdx="0" presStyleCnt="4"/>
      <dgm:spPr/>
    </dgm:pt>
    <dgm:pt modelId="{C5B4A3EC-58EE-401C-8B4A-A954BEAF943F}" type="pres">
      <dgm:prSet presAssocID="{F820E883-2C81-4514-A8B1-6BA51DC9D9F2}" presName="text2" presStyleLbl="fgAcc2" presStyleIdx="0" presStyleCnt="4">
        <dgm:presLayoutVars>
          <dgm:chPref val="3"/>
        </dgm:presLayoutVars>
      </dgm:prSet>
      <dgm:spPr/>
    </dgm:pt>
    <dgm:pt modelId="{1046F904-D3D1-4004-BDBA-67875DD48731}" type="pres">
      <dgm:prSet presAssocID="{F820E883-2C81-4514-A8B1-6BA51DC9D9F2}" presName="hierChild3" presStyleCnt="0"/>
      <dgm:spPr/>
    </dgm:pt>
    <dgm:pt modelId="{9E515512-3F32-4671-ACD4-22ECA6537E30}" type="pres">
      <dgm:prSet presAssocID="{A7862B16-2814-46A1-AC96-E042D56D3DC7}" presName="Name10" presStyleLbl="parChTrans1D2" presStyleIdx="1" presStyleCnt="4"/>
      <dgm:spPr/>
    </dgm:pt>
    <dgm:pt modelId="{B13EF96D-4654-414D-BB77-9504E4460DB8}" type="pres">
      <dgm:prSet presAssocID="{14459FCC-2583-42EE-9AD8-3684D9774921}" presName="hierRoot2" presStyleCnt="0"/>
      <dgm:spPr/>
    </dgm:pt>
    <dgm:pt modelId="{3FBDA446-1433-4997-B2BD-3BA82E28C358}" type="pres">
      <dgm:prSet presAssocID="{14459FCC-2583-42EE-9AD8-3684D9774921}" presName="composite2" presStyleCnt="0"/>
      <dgm:spPr/>
    </dgm:pt>
    <dgm:pt modelId="{C2CF13FC-A566-40A5-9F6D-B5230C6E2B7D}" type="pres">
      <dgm:prSet presAssocID="{14459FCC-2583-42EE-9AD8-3684D9774921}" presName="background2" presStyleLbl="node2" presStyleIdx="1" presStyleCnt="4"/>
      <dgm:spPr/>
    </dgm:pt>
    <dgm:pt modelId="{2BC8FB6D-8329-473F-9AC1-FA657B6C7E3E}" type="pres">
      <dgm:prSet presAssocID="{14459FCC-2583-42EE-9AD8-3684D9774921}" presName="text2" presStyleLbl="fgAcc2" presStyleIdx="1" presStyleCnt="4">
        <dgm:presLayoutVars>
          <dgm:chPref val="3"/>
        </dgm:presLayoutVars>
      </dgm:prSet>
      <dgm:spPr/>
    </dgm:pt>
    <dgm:pt modelId="{60E372BC-1F65-4A4A-ADE3-86E37756CA6C}" type="pres">
      <dgm:prSet presAssocID="{14459FCC-2583-42EE-9AD8-3684D9774921}" presName="hierChild3" presStyleCnt="0"/>
      <dgm:spPr/>
    </dgm:pt>
    <dgm:pt modelId="{E8627975-4737-4F27-ABB7-02A0E9D89C63}" type="pres">
      <dgm:prSet presAssocID="{5B66FB3F-8A0B-42FC-9B26-1B59039EBCEF}" presName="Name10" presStyleLbl="parChTrans1D2" presStyleIdx="2" presStyleCnt="4"/>
      <dgm:spPr/>
    </dgm:pt>
    <dgm:pt modelId="{B2837894-188A-4BDE-99FE-51EE15132E66}" type="pres">
      <dgm:prSet presAssocID="{7A4FBB99-BD0D-46E4-B782-B696ECDFD6A9}" presName="hierRoot2" presStyleCnt="0"/>
      <dgm:spPr/>
    </dgm:pt>
    <dgm:pt modelId="{6EA7CC16-43A0-4F9F-8346-2F1BC385499C}" type="pres">
      <dgm:prSet presAssocID="{7A4FBB99-BD0D-46E4-B782-B696ECDFD6A9}" presName="composite2" presStyleCnt="0"/>
      <dgm:spPr/>
    </dgm:pt>
    <dgm:pt modelId="{0037E005-889B-4DF7-9094-98E687DBE410}" type="pres">
      <dgm:prSet presAssocID="{7A4FBB99-BD0D-46E4-B782-B696ECDFD6A9}" presName="background2" presStyleLbl="node2" presStyleIdx="2" presStyleCnt="4"/>
      <dgm:spPr/>
    </dgm:pt>
    <dgm:pt modelId="{3C5EBF3E-B990-4D3C-A258-40D32C0E3C5F}" type="pres">
      <dgm:prSet presAssocID="{7A4FBB99-BD0D-46E4-B782-B696ECDFD6A9}" presName="text2" presStyleLbl="fgAcc2" presStyleIdx="2" presStyleCnt="4">
        <dgm:presLayoutVars>
          <dgm:chPref val="3"/>
        </dgm:presLayoutVars>
      </dgm:prSet>
      <dgm:spPr/>
    </dgm:pt>
    <dgm:pt modelId="{B95B34E2-572F-492D-B4C8-656A42E231D9}" type="pres">
      <dgm:prSet presAssocID="{7A4FBB99-BD0D-46E4-B782-B696ECDFD6A9}" presName="hierChild3" presStyleCnt="0"/>
      <dgm:spPr/>
    </dgm:pt>
    <dgm:pt modelId="{B22BE68B-4F1A-4B72-90F8-CA9AD10F37B1}" type="pres">
      <dgm:prSet presAssocID="{7603E13B-D67F-40EF-BC6C-1020C7C1AE73}" presName="Name10" presStyleLbl="parChTrans1D2" presStyleIdx="3" presStyleCnt="4"/>
      <dgm:spPr/>
    </dgm:pt>
    <dgm:pt modelId="{CADA3AA8-4A0A-4249-ADF5-177080ABBD3C}" type="pres">
      <dgm:prSet presAssocID="{19F1ADB8-1561-4590-9445-482A0CC37951}" presName="hierRoot2" presStyleCnt="0"/>
      <dgm:spPr/>
    </dgm:pt>
    <dgm:pt modelId="{F925E1ED-CF26-4DDF-B3F9-91B5626A0244}" type="pres">
      <dgm:prSet presAssocID="{19F1ADB8-1561-4590-9445-482A0CC37951}" presName="composite2" presStyleCnt="0"/>
      <dgm:spPr/>
    </dgm:pt>
    <dgm:pt modelId="{36D48E03-84D8-4D5E-83D0-27884A471250}" type="pres">
      <dgm:prSet presAssocID="{19F1ADB8-1561-4590-9445-482A0CC37951}" presName="background2" presStyleLbl="node2" presStyleIdx="3" presStyleCnt="4"/>
      <dgm:spPr/>
    </dgm:pt>
    <dgm:pt modelId="{C756EE14-BB01-44D4-9E93-014CB538DD33}" type="pres">
      <dgm:prSet presAssocID="{19F1ADB8-1561-4590-9445-482A0CC37951}" presName="text2" presStyleLbl="fgAcc2" presStyleIdx="3" presStyleCnt="4">
        <dgm:presLayoutVars>
          <dgm:chPref val="3"/>
        </dgm:presLayoutVars>
      </dgm:prSet>
      <dgm:spPr/>
    </dgm:pt>
    <dgm:pt modelId="{8DDF62DE-774A-46E6-8B6E-EEC4ED06782A}" type="pres">
      <dgm:prSet presAssocID="{19F1ADB8-1561-4590-9445-482A0CC37951}" presName="hierChild3" presStyleCnt="0"/>
      <dgm:spPr/>
    </dgm:pt>
  </dgm:ptLst>
  <dgm:cxnLst>
    <dgm:cxn modelId="{193B5109-6736-49D7-8C1F-DC8AB2A4A9A4}" type="presOf" srcId="{1441EAEF-B299-4D41-B7E7-2E8AA161217B}" destId="{DA4315B7-4E96-4CD6-BD4B-63CF463EEE11}" srcOrd="0" destOrd="0" presId="urn:microsoft.com/office/officeart/2005/8/layout/hierarchy1"/>
    <dgm:cxn modelId="{83894E13-7362-4F2D-A055-B257BE817C7F}" type="presOf" srcId="{F820E883-2C81-4514-A8B1-6BA51DC9D9F2}" destId="{C5B4A3EC-58EE-401C-8B4A-A954BEAF943F}" srcOrd="0" destOrd="0" presId="urn:microsoft.com/office/officeart/2005/8/layout/hierarchy1"/>
    <dgm:cxn modelId="{E4C68827-2452-420C-BB28-D1E6ABBA07E3}" type="presOf" srcId="{7A4FBB99-BD0D-46E4-B782-B696ECDFD6A9}" destId="{3C5EBF3E-B990-4D3C-A258-40D32C0E3C5F}" srcOrd="0" destOrd="0" presId="urn:microsoft.com/office/officeart/2005/8/layout/hierarchy1"/>
    <dgm:cxn modelId="{19BB455B-0470-44F4-A4B9-595E9CAF7C90}" type="presOf" srcId="{42A4A01F-EC1D-494E-8B3A-012E028517AA}" destId="{CCB08850-46B0-419E-B272-A4BDA3CFC9A6}" srcOrd="0" destOrd="0" presId="urn:microsoft.com/office/officeart/2005/8/layout/hierarchy1"/>
    <dgm:cxn modelId="{E64D3C66-9870-48EF-A8C4-09661862A929}" srcId="{42A4A01F-EC1D-494E-8B3A-012E028517AA}" destId="{F820E883-2C81-4514-A8B1-6BA51DC9D9F2}" srcOrd="0" destOrd="0" parTransId="{1441EAEF-B299-4D41-B7E7-2E8AA161217B}" sibTransId="{BE784130-8AFF-4508-8877-8C1D6BA29D4B}"/>
    <dgm:cxn modelId="{D6BC7B46-12CC-42D0-94F0-997617737A86}" type="presOf" srcId="{485B497E-615F-45DC-8293-827123CD7101}" destId="{4B3E2201-0AB6-489F-97D9-F38DB3CAA21F}" srcOrd="0" destOrd="0" presId="urn:microsoft.com/office/officeart/2005/8/layout/hierarchy1"/>
    <dgm:cxn modelId="{4605EA54-5867-4EA7-89C8-5901CB6FDA19}" type="presOf" srcId="{5B66FB3F-8A0B-42FC-9B26-1B59039EBCEF}" destId="{E8627975-4737-4F27-ABB7-02A0E9D89C63}" srcOrd="0" destOrd="0" presId="urn:microsoft.com/office/officeart/2005/8/layout/hierarchy1"/>
    <dgm:cxn modelId="{909C1480-EF2F-4656-8E2A-221B1C416D56}" type="presOf" srcId="{A7862B16-2814-46A1-AC96-E042D56D3DC7}" destId="{9E515512-3F32-4671-ACD4-22ECA6537E30}" srcOrd="0" destOrd="0" presId="urn:microsoft.com/office/officeart/2005/8/layout/hierarchy1"/>
    <dgm:cxn modelId="{72077A90-6EA7-4CE2-8BB7-A632C74B87C1}" type="presOf" srcId="{19F1ADB8-1561-4590-9445-482A0CC37951}" destId="{C756EE14-BB01-44D4-9E93-014CB538DD33}" srcOrd="0" destOrd="0" presId="urn:microsoft.com/office/officeart/2005/8/layout/hierarchy1"/>
    <dgm:cxn modelId="{7EE742B4-FBF6-4987-812E-7766593A8F69}" type="presOf" srcId="{14459FCC-2583-42EE-9AD8-3684D9774921}" destId="{2BC8FB6D-8329-473F-9AC1-FA657B6C7E3E}" srcOrd="0" destOrd="0" presId="urn:microsoft.com/office/officeart/2005/8/layout/hierarchy1"/>
    <dgm:cxn modelId="{E1C07EC5-A8A0-43CA-B3E1-5E7EE5ABF60A}" srcId="{42A4A01F-EC1D-494E-8B3A-012E028517AA}" destId="{19F1ADB8-1561-4590-9445-482A0CC37951}" srcOrd="3" destOrd="0" parTransId="{7603E13B-D67F-40EF-BC6C-1020C7C1AE73}" sibTransId="{BD7AFF31-7618-4E24-B0E7-4A4AB44B8D26}"/>
    <dgm:cxn modelId="{1E8DE8D3-AAC5-4D7D-8769-A0A862F0E76B}" type="presOf" srcId="{7603E13B-D67F-40EF-BC6C-1020C7C1AE73}" destId="{B22BE68B-4F1A-4B72-90F8-CA9AD10F37B1}" srcOrd="0" destOrd="0" presId="urn:microsoft.com/office/officeart/2005/8/layout/hierarchy1"/>
    <dgm:cxn modelId="{E431BBD6-E80C-4D89-BDE0-99062C5C4F50}" srcId="{42A4A01F-EC1D-494E-8B3A-012E028517AA}" destId="{7A4FBB99-BD0D-46E4-B782-B696ECDFD6A9}" srcOrd="2" destOrd="0" parTransId="{5B66FB3F-8A0B-42FC-9B26-1B59039EBCEF}" sibTransId="{BE476775-2A18-4BB8-89A5-2B860EEF06CB}"/>
    <dgm:cxn modelId="{8073BAEE-5556-43B8-A9D4-84834E038ADE}" srcId="{485B497E-615F-45DC-8293-827123CD7101}" destId="{42A4A01F-EC1D-494E-8B3A-012E028517AA}" srcOrd="0" destOrd="0" parTransId="{2AFEEDEA-9EBA-48E1-9248-191F06BB7AB3}" sibTransId="{7B2A42FD-A29A-473A-9136-661D91D9A43C}"/>
    <dgm:cxn modelId="{3941B5F1-D90C-4BB6-B7B5-B96E8DA279FC}" srcId="{42A4A01F-EC1D-494E-8B3A-012E028517AA}" destId="{14459FCC-2583-42EE-9AD8-3684D9774921}" srcOrd="1" destOrd="0" parTransId="{A7862B16-2814-46A1-AC96-E042D56D3DC7}" sibTransId="{795A1CF0-15B6-43C7-8EAA-E973E2F16F27}"/>
    <dgm:cxn modelId="{FEBBBB36-3C69-445B-993F-6A28CA645BE5}" type="presParOf" srcId="{4B3E2201-0AB6-489F-97D9-F38DB3CAA21F}" destId="{D68EB0D0-B090-4E84-B383-95CD8C9F5C61}" srcOrd="0" destOrd="0" presId="urn:microsoft.com/office/officeart/2005/8/layout/hierarchy1"/>
    <dgm:cxn modelId="{3217C1CC-A419-47C6-AC8F-913E3F88FB83}" type="presParOf" srcId="{D68EB0D0-B090-4E84-B383-95CD8C9F5C61}" destId="{C8F31FCB-9BA7-4C1F-8171-4E57F04D5F9D}" srcOrd="0" destOrd="0" presId="urn:microsoft.com/office/officeart/2005/8/layout/hierarchy1"/>
    <dgm:cxn modelId="{03B70CDF-C0C5-4CAA-AE92-3DC46CD67DD4}" type="presParOf" srcId="{C8F31FCB-9BA7-4C1F-8171-4E57F04D5F9D}" destId="{0CD1E990-165D-4161-AF6E-E2E1AA9FA397}" srcOrd="0" destOrd="0" presId="urn:microsoft.com/office/officeart/2005/8/layout/hierarchy1"/>
    <dgm:cxn modelId="{A7D93E01-C2C7-4D59-97F9-9C275BCA31CF}" type="presParOf" srcId="{C8F31FCB-9BA7-4C1F-8171-4E57F04D5F9D}" destId="{CCB08850-46B0-419E-B272-A4BDA3CFC9A6}" srcOrd="1" destOrd="0" presId="urn:microsoft.com/office/officeart/2005/8/layout/hierarchy1"/>
    <dgm:cxn modelId="{105EEFA4-CAC3-4CA2-827A-B2ABB6073D4F}" type="presParOf" srcId="{D68EB0D0-B090-4E84-B383-95CD8C9F5C61}" destId="{02BB608F-A2EA-468C-9582-2A4216ABF77B}" srcOrd="1" destOrd="0" presId="urn:microsoft.com/office/officeart/2005/8/layout/hierarchy1"/>
    <dgm:cxn modelId="{87976C07-0ED0-4BC5-B822-88B7A05B15AD}" type="presParOf" srcId="{02BB608F-A2EA-468C-9582-2A4216ABF77B}" destId="{DA4315B7-4E96-4CD6-BD4B-63CF463EEE11}" srcOrd="0" destOrd="0" presId="urn:microsoft.com/office/officeart/2005/8/layout/hierarchy1"/>
    <dgm:cxn modelId="{B334063C-81A0-403C-9728-F3BC0143943C}" type="presParOf" srcId="{02BB608F-A2EA-468C-9582-2A4216ABF77B}" destId="{49F1238F-18B0-4740-865F-906277DF02FA}" srcOrd="1" destOrd="0" presId="urn:microsoft.com/office/officeart/2005/8/layout/hierarchy1"/>
    <dgm:cxn modelId="{66BDAD97-CC5D-407E-81F2-1D7E6672E55A}" type="presParOf" srcId="{49F1238F-18B0-4740-865F-906277DF02FA}" destId="{9057949F-3B8F-4182-81B3-CD50281C4AAC}" srcOrd="0" destOrd="0" presId="urn:microsoft.com/office/officeart/2005/8/layout/hierarchy1"/>
    <dgm:cxn modelId="{3E49A197-E3E6-43BB-857E-CD853DDF41F0}" type="presParOf" srcId="{9057949F-3B8F-4182-81B3-CD50281C4AAC}" destId="{EB9205D3-541D-4459-A0BF-36F6C3AE46A4}" srcOrd="0" destOrd="0" presId="urn:microsoft.com/office/officeart/2005/8/layout/hierarchy1"/>
    <dgm:cxn modelId="{098CC83A-DCC2-4E39-942D-9525D688781B}" type="presParOf" srcId="{9057949F-3B8F-4182-81B3-CD50281C4AAC}" destId="{C5B4A3EC-58EE-401C-8B4A-A954BEAF943F}" srcOrd="1" destOrd="0" presId="urn:microsoft.com/office/officeart/2005/8/layout/hierarchy1"/>
    <dgm:cxn modelId="{986096F8-1B39-460F-9927-F2D507B90529}" type="presParOf" srcId="{49F1238F-18B0-4740-865F-906277DF02FA}" destId="{1046F904-D3D1-4004-BDBA-67875DD48731}" srcOrd="1" destOrd="0" presId="urn:microsoft.com/office/officeart/2005/8/layout/hierarchy1"/>
    <dgm:cxn modelId="{73AD2BD5-68D8-40D1-B42F-586ED4F51722}" type="presParOf" srcId="{02BB608F-A2EA-468C-9582-2A4216ABF77B}" destId="{9E515512-3F32-4671-ACD4-22ECA6537E30}" srcOrd="2" destOrd="0" presId="urn:microsoft.com/office/officeart/2005/8/layout/hierarchy1"/>
    <dgm:cxn modelId="{2C973180-9A2A-482F-AD09-E31D2D27E48F}" type="presParOf" srcId="{02BB608F-A2EA-468C-9582-2A4216ABF77B}" destId="{B13EF96D-4654-414D-BB77-9504E4460DB8}" srcOrd="3" destOrd="0" presId="urn:microsoft.com/office/officeart/2005/8/layout/hierarchy1"/>
    <dgm:cxn modelId="{33BE6551-6902-4B5F-9500-7D015AFECDCD}" type="presParOf" srcId="{B13EF96D-4654-414D-BB77-9504E4460DB8}" destId="{3FBDA446-1433-4997-B2BD-3BA82E28C358}" srcOrd="0" destOrd="0" presId="urn:microsoft.com/office/officeart/2005/8/layout/hierarchy1"/>
    <dgm:cxn modelId="{4020626D-E2FC-4AAD-9B63-F67B88CDFB2E}" type="presParOf" srcId="{3FBDA446-1433-4997-B2BD-3BA82E28C358}" destId="{C2CF13FC-A566-40A5-9F6D-B5230C6E2B7D}" srcOrd="0" destOrd="0" presId="urn:microsoft.com/office/officeart/2005/8/layout/hierarchy1"/>
    <dgm:cxn modelId="{17953DAB-5F5F-4FD9-AB8A-A23717F50202}" type="presParOf" srcId="{3FBDA446-1433-4997-B2BD-3BA82E28C358}" destId="{2BC8FB6D-8329-473F-9AC1-FA657B6C7E3E}" srcOrd="1" destOrd="0" presId="urn:microsoft.com/office/officeart/2005/8/layout/hierarchy1"/>
    <dgm:cxn modelId="{4111D6CE-2DD7-41FF-A12C-05D489C6C8BC}" type="presParOf" srcId="{B13EF96D-4654-414D-BB77-9504E4460DB8}" destId="{60E372BC-1F65-4A4A-ADE3-86E37756CA6C}" srcOrd="1" destOrd="0" presId="urn:microsoft.com/office/officeart/2005/8/layout/hierarchy1"/>
    <dgm:cxn modelId="{690899FA-5D3E-473C-A79E-3656358CE006}" type="presParOf" srcId="{02BB608F-A2EA-468C-9582-2A4216ABF77B}" destId="{E8627975-4737-4F27-ABB7-02A0E9D89C63}" srcOrd="4" destOrd="0" presId="urn:microsoft.com/office/officeart/2005/8/layout/hierarchy1"/>
    <dgm:cxn modelId="{E1789C96-17DB-4C2D-B3A8-D1BD2C404689}" type="presParOf" srcId="{02BB608F-A2EA-468C-9582-2A4216ABF77B}" destId="{B2837894-188A-4BDE-99FE-51EE15132E66}" srcOrd="5" destOrd="0" presId="urn:microsoft.com/office/officeart/2005/8/layout/hierarchy1"/>
    <dgm:cxn modelId="{9FBE329B-04E8-45D0-ACC2-CB294CA8C878}" type="presParOf" srcId="{B2837894-188A-4BDE-99FE-51EE15132E66}" destId="{6EA7CC16-43A0-4F9F-8346-2F1BC385499C}" srcOrd="0" destOrd="0" presId="urn:microsoft.com/office/officeart/2005/8/layout/hierarchy1"/>
    <dgm:cxn modelId="{23C89BAB-C442-46D2-ACA9-88939E893695}" type="presParOf" srcId="{6EA7CC16-43A0-4F9F-8346-2F1BC385499C}" destId="{0037E005-889B-4DF7-9094-98E687DBE410}" srcOrd="0" destOrd="0" presId="urn:microsoft.com/office/officeart/2005/8/layout/hierarchy1"/>
    <dgm:cxn modelId="{EE25BC90-4D6B-43FC-BBF4-6B4674D94553}" type="presParOf" srcId="{6EA7CC16-43A0-4F9F-8346-2F1BC385499C}" destId="{3C5EBF3E-B990-4D3C-A258-40D32C0E3C5F}" srcOrd="1" destOrd="0" presId="urn:microsoft.com/office/officeart/2005/8/layout/hierarchy1"/>
    <dgm:cxn modelId="{545F0C11-0330-46D3-8A2F-A4B5633B055A}" type="presParOf" srcId="{B2837894-188A-4BDE-99FE-51EE15132E66}" destId="{B95B34E2-572F-492D-B4C8-656A42E231D9}" srcOrd="1" destOrd="0" presId="urn:microsoft.com/office/officeart/2005/8/layout/hierarchy1"/>
    <dgm:cxn modelId="{64BD9213-6F51-4A2B-B8E9-93CBBFA8C312}" type="presParOf" srcId="{02BB608F-A2EA-468C-9582-2A4216ABF77B}" destId="{B22BE68B-4F1A-4B72-90F8-CA9AD10F37B1}" srcOrd="6" destOrd="0" presId="urn:microsoft.com/office/officeart/2005/8/layout/hierarchy1"/>
    <dgm:cxn modelId="{01973CED-4731-4D61-94B6-DF3E62E1A854}" type="presParOf" srcId="{02BB608F-A2EA-468C-9582-2A4216ABF77B}" destId="{CADA3AA8-4A0A-4249-ADF5-177080ABBD3C}" srcOrd="7" destOrd="0" presId="urn:microsoft.com/office/officeart/2005/8/layout/hierarchy1"/>
    <dgm:cxn modelId="{0D771E8E-1EE3-49FA-AB94-CBCEB2394349}" type="presParOf" srcId="{CADA3AA8-4A0A-4249-ADF5-177080ABBD3C}" destId="{F925E1ED-CF26-4DDF-B3F9-91B5626A0244}" srcOrd="0" destOrd="0" presId="urn:microsoft.com/office/officeart/2005/8/layout/hierarchy1"/>
    <dgm:cxn modelId="{6B1C8735-5957-4624-9C77-5E5518986D6C}" type="presParOf" srcId="{F925E1ED-CF26-4DDF-B3F9-91B5626A0244}" destId="{36D48E03-84D8-4D5E-83D0-27884A471250}" srcOrd="0" destOrd="0" presId="urn:microsoft.com/office/officeart/2005/8/layout/hierarchy1"/>
    <dgm:cxn modelId="{BB7D32D3-DDE0-4A25-A8C7-9029397EA852}" type="presParOf" srcId="{F925E1ED-CF26-4DDF-B3F9-91B5626A0244}" destId="{C756EE14-BB01-44D4-9E93-014CB538DD33}" srcOrd="1" destOrd="0" presId="urn:microsoft.com/office/officeart/2005/8/layout/hierarchy1"/>
    <dgm:cxn modelId="{83A0D4CD-8F93-40B0-8C2A-4784A4E847B1}" type="presParOf" srcId="{CADA3AA8-4A0A-4249-ADF5-177080ABBD3C}" destId="{8DDF62DE-774A-46E6-8B6E-EEC4ED0678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A1CA5B-071B-424C-ABA0-2972203FE45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7808078F-CA96-4093-B8F0-660CC1B2143F}">
      <dgm:prSet phldrT="[Текст]"/>
      <dgm:spPr/>
      <dgm:t>
        <a:bodyPr/>
        <a:lstStyle/>
        <a:p>
          <a:r>
            <a:rPr lang="ru-RU" dirty="0"/>
            <a:t>Переменные </a:t>
          </a:r>
        </a:p>
      </dgm:t>
    </dgm:pt>
    <dgm:pt modelId="{EA254635-AAF3-4597-BD92-285B5E0981D5}" type="parTrans" cxnId="{F57EEA5F-E7CB-4056-9E0F-53E8F8D1055B}">
      <dgm:prSet/>
      <dgm:spPr/>
      <dgm:t>
        <a:bodyPr/>
        <a:lstStyle/>
        <a:p>
          <a:endParaRPr lang="ru-RU"/>
        </a:p>
      </dgm:t>
    </dgm:pt>
    <dgm:pt modelId="{AD58C3AA-65E0-4203-85DC-4C248C5C880E}" type="sibTrans" cxnId="{F57EEA5F-E7CB-4056-9E0F-53E8F8D1055B}">
      <dgm:prSet/>
      <dgm:spPr/>
      <dgm:t>
        <a:bodyPr/>
        <a:lstStyle/>
        <a:p>
          <a:endParaRPr lang="ru-RU"/>
        </a:p>
      </dgm:t>
    </dgm:pt>
    <dgm:pt modelId="{BCE030FC-79AF-4373-9B85-5840A5D043C6}">
      <dgm:prSet phldrT="[Текст]"/>
      <dgm:spPr/>
      <dgm:t>
        <a:bodyPr/>
        <a:lstStyle/>
        <a:p>
          <a:r>
            <a:rPr lang="ru-RU" dirty="0"/>
            <a:t>Локальные </a:t>
          </a:r>
        </a:p>
      </dgm:t>
    </dgm:pt>
    <dgm:pt modelId="{118909FB-8CA1-4D29-BCB3-A9C2C79F9703}" type="parTrans" cxnId="{0340A74B-7439-4F3F-A147-1DA8860CF6AE}">
      <dgm:prSet/>
      <dgm:spPr/>
      <dgm:t>
        <a:bodyPr/>
        <a:lstStyle/>
        <a:p>
          <a:endParaRPr lang="ru-RU"/>
        </a:p>
      </dgm:t>
    </dgm:pt>
    <dgm:pt modelId="{4D4605FD-CE7A-4E58-A289-D6A62778A0FA}" type="sibTrans" cxnId="{0340A74B-7439-4F3F-A147-1DA8860CF6AE}">
      <dgm:prSet/>
      <dgm:spPr/>
      <dgm:t>
        <a:bodyPr/>
        <a:lstStyle/>
        <a:p>
          <a:endParaRPr lang="ru-RU"/>
        </a:p>
      </dgm:t>
    </dgm:pt>
    <dgm:pt modelId="{C55CE391-678C-463F-80AA-076E10BE4A43}">
      <dgm:prSet phldrT="[Текст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err="1"/>
            <a:t>x,y</a:t>
          </a:r>
          <a:r>
            <a:rPr lang="en-US" dirty="0"/>
            <a:t>, z</a:t>
          </a:r>
          <a:endParaRPr lang="ru-RU" dirty="0"/>
        </a:p>
        <a:p>
          <a:pPr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gm:t>
    </dgm:pt>
    <dgm:pt modelId="{4099E2F5-F75D-4FF0-A063-A84DE0FB5CE1}" type="parTrans" cxnId="{DB78C627-A41D-46C9-9DA9-4D2796CBF851}">
      <dgm:prSet/>
      <dgm:spPr/>
      <dgm:t>
        <a:bodyPr/>
        <a:lstStyle/>
        <a:p>
          <a:endParaRPr lang="ru-RU"/>
        </a:p>
      </dgm:t>
    </dgm:pt>
    <dgm:pt modelId="{2D73C657-6713-46A4-A738-89A506572DF7}" type="sibTrans" cxnId="{DB78C627-A41D-46C9-9DA9-4D2796CBF851}">
      <dgm:prSet/>
      <dgm:spPr/>
      <dgm:t>
        <a:bodyPr/>
        <a:lstStyle/>
        <a:p>
          <a:endParaRPr lang="ru-RU"/>
        </a:p>
      </dgm:t>
    </dgm:pt>
    <dgm:pt modelId="{61DCCC9B-4F08-4D0B-8E0A-55E759A6B263}">
      <dgm:prSet phldrT="[Текст]"/>
      <dgm:spPr/>
      <dgm:t>
        <a:bodyPr/>
        <a:lstStyle/>
        <a:p>
          <a:r>
            <a:rPr lang="ru-RU" dirty="0"/>
            <a:t>Глобальные </a:t>
          </a:r>
        </a:p>
      </dgm:t>
    </dgm:pt>
    <dgm:pt modelId="{B86A5593-A55E-4B05-958D-9E196817C16B}" type="parTrans" cxnId="{03BDB702-7B62-40BD-8411-2A51E886BE8F}">
      <dgm:prSet/>
      <dgm:spPr/>
      <dgm:t>
        <a:bodyPr/>
        <a:lstStyle/>
        <a:p>
          <a:endParaRPr lang="ru-RU"/>
        </a:p>
      </dgm:t>
    </dgm:pt>
    <dgm:pt modelId="{F53A8C64-2A7A-4370-AB40-5806F6EAD8E6}" type="sibTrans" cxnId="{03BDB702-7B62-40BD-8411-2A51E886BE8F}">
      <dgm:prSet/>
      <dgm:spPr/>
      <dgm:t>
        <a:bodyPr/>
        <a:lstStyle/>
        <a:p>
          <a:endParaRPr lang="ru-RU"/>
        </a:p>
      </dgm:t>
    </dgm:pt>
    <dgm:pt modelId="{BECA0616-73DA-4855-BF0E-07721B4D71C0}">
      <dgm:prSet/>
      <dgm:spPr/>
      <dgm:t>
        <a:bodyPr/>
        <a:lstStyle/>
        <a:p>
          <a:r>
            <a:rPr lang="en-US"/>
            <a:t>a, b,c</a:t>
          </a:r>
          <a:endParaRPr lang="ru-RU" dirty="0"/>
        </a:p>
      </dgm:t>
    </dgm:pt>
    <dgm:pt modelId="{09A50084-8221-4AE0-97B4-1A3E9160E68A}" type="parTrans" cxnId="{425FF9C6-73A8-4EEF-895C-E3B01C4C81AC}">
      <dgm:prSet/>
      <dgm:spPr/>
      <dgm:t>
        <a:bodyPr/>
        <a:lstStyle/>
        <a:p>
          <a:endParaRPr lang="ru-RU"/>
        </a:p>
      </dgm:t>
    </dgm:pt>
    <dgm:pt modelId="{7F33FF16-3A1B-4C0B-AF08-7CE1D23C67FC}" type="sibTrans" cxnId="{425FF9C6-73A8-4EEF-895C-E3B01C4C81AC}">
      <dgm:prSet/>
      <dgm:spPr/>
      <dgm:t>
        <a:bodyPr/>
        <a:lstStyle/>
        <a:p>
          <a:endParaRPr lang="ru-RU"/>
        </a:p>
      </dgm:t>
    </dgm:pt>
    <dgm:pt modelId="{603B840C-0729-4A10-9DC5-BD9CAD46D88A}">
      <dgm:prSet/>
      <dgm:spPr/>
      <dgm:t>
        <a:bodyPr/>
        <a:lstStyle/>
        <a:p>
          <a:r>
            <a:rPr lang="ru-RU" dirty="0"/>
            <a:t>Переменные из раздела описаний основной части программы</a:t>
          </a:r>
        </a:p>
      </dgm:t>
    </dgm:pt>
    <dgm:pt modelId="{228BA7CE-C642-4B02-A0A5-7D1E3220BB33}" type="parTrans" cxnId="{686BE74A-2FA6-4990-8D18-B6153A90D521}">
      <dgm:prSet/>
      <dgm:spPr/>
      <dgm:t>
        <a:bodyPr/>
        <a:lstStyle/>
        <a:p>
          <a:endParaRPr lang="ru-RU"/>
        </a:p>
      </dgm:t>
    </dgm:pt>
    <dgm:pt modelId="{0C4DD306-0596-4ED9-ACBD-5DB398EAD026}" type="sibTrans" cxnId="{686BE74A-2FA6-4990-8D18-B6153A90D521}">
      <dgm:prSet/>
      <dgm:spPr/>
      <dgm:t>
        <a:bodyPr/>
        <a:lstStyle/>
        <a:p>
          <a:endParaRPr lang="ru-RU"/>
        </a:p>
      </dgm:t>
    </dgm:pt>
    <dgm:pt modelId="{4FDD2941-502B-4645-B0BB-F5D4C3563A93}">
      <dgm:prSet/>
      <dgm:spPr/>
      <dgm:t>
        <a:bodyPr/>
        <a:lstStyle/>
        <a:p>
          <a:r>
            <a:rPr lang="ru-RU" dirty="0"/>
            <a:t>Из раздела описаний процедур и функций</a:t>
          </a:r>
        </a:p>
      </dgm:t>
    </dgm:pt>
    <dgm:pt modelId="{AE902ED7-9368-4548-95B7-0DD8CC9E37E2}" type="parTrans" cxnId="{D13804A1-80B3-4696-9148-362F6395EE88}">
      <dgm:prSet/>
      <dgm:spPr/>
      <dgm:t>
        <a:bodyPr/>
        <a:lstStyle/>
        <a:p>
          <a:endParaRPr lang="ru-RU"/>
        </a:p>
      </dgm:t>
    </dgm:pt>
    <dgm:pt modelId="{712C8764-FF2B-44A0-8443-ACBEB17ACD88}" type="sibTrans" cxnId="{D13804A1-80B3-4696-9148-362F6395EE88}">
      <dgm:prSet/>
      <dgm:spPr/>
      <dgm:t>
        <a:bodyPr/>
        <a:lstStyle/>
        <a:p>
          <a:endParaRPr lang="ru-RU"/>
        </a:p>
      </dgm:t>
    </dgm:pt>
    <dgm:pt modelId="{BC48889A-40AF-48B0-9EEB-4EBE10329626}" type="pres">
      <dgm:prSet presAssocID="{26A1CA5B-071B-424C-ABA0-2972203FE45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B0EBD8-9BB5-4F95-8398-9E0BB2025654}" type="pres">
      <dgm:prSet presAssocID="{7808078F-CA96-4093-B8F0-660CC1B2143F}" presName="vertOne" presStyleCnt="0"/>
      <dgm:spPr/>
    </dgm:pt>
    <dgm:pt modelId="{EE75A607-6C34-4D4C-A473-DC783A8A82FF}" type="pres">
      <dgm:prSet presAssocID="{7808078F-CA96-4093-B8F0-660CC1B2143F}" presName="txOne" presStyleLbl="node0" presStyleIdx="0" presStyleCnt="1">
        <dgm:presLayoutVars>
          <dgm:chPref val="3"/>
        </dgm:presLayoutVars>
      </dgm:prSet>
      <dgm:spPr/>
    </dgm:pt>
    <dgm:pt modelId="{CED30CF9-CA11-40BE-8F98-AEAB7EF6D93A}" type="pres">
      <dgm:prSet presAssocID="{7808078F-CA96-4093-B8F0-660CC1B2143F}" presName="parTransOne" presStyleCnt="0"/>
      <dgm:spPr/>
    </dgm:pt>
    <dgm:pt modelId="{CDF865EF-1863-4EBA-BA01-0E928B277D21}" type="pres">
      <dgm:prSet presAssocID="{7808078F-CA96-4093-B8F0-660CC1B2143F}" presName="horzOne" presStyleCnt="0"/>
      <dgm:spPr/>
    </dgm:pt>
    <dgm:pt modelId="{66C702BA-FC11-437B-8B01-DCCCFE7C8211}" type="pres">
      <dgm:prSet presAssocID="{BCE030FC-79AF-4373-9B85-5840A5D043C6}" presName="vertTwo" presStyleCnt="0"/>
      <dgm:spPr/>
    </dgm:pt>
    <dgm:pt modelId="{58746357-7BBD-4193-8D71-A3D1A5336B02}" type="pres">
      <dgm:prSet presAssocID="{BCE030FC-79AF-4373-9B85-5840A5D043C6}" presName="txTwo" presStyleLbl="node2" presStyleIdx="0" presStyleCnt="2">
        <dgm:presLayoutVars>
          <dgm:chPref val="3"/>
        </dgm:presLayoutVars>
      </dgm:prSet>
      <dgm:spPr/>
    </dgm:pt>
    <dgm:pt modelId="{57448361-644D-4170-8371-478911C326EB}" type="pres">
      <dgm:prSet presAssocID="{BCE030FC-79AF-4373-9B85-5840A5D043C6}" presName="parTransTwo" presStyleCnt="0"/>
      <dgm:spPr/>
    </dgm:pt>
    <dgm:pt modelId="{5F8D5EB6-F2F6-4C78-BAC6-027860A3713B}" type="pres">
      <dgm:prSet presAssocID="{BCE030FC-79AF-4373-9B85-5840A5D043C6}" presName="horzTwo" presStyleCnt="0"/>
      <dgm:spPr/>
    </dgm:pt>
    <dgm:pt modelId="{0DFFAD94-B594-4FFA-B1B0-73DD1EBE3174}" type="pres">
      <dgm:prSet presAssocID="{C55CE391-678C-463F-80AA-076E10BE4A43}" presName="vertThree" presStyleCnt="0"/>
      <dgm:spPr/>
    </dgm:pt>
    <dgm:pt modelId="{9E55CD95-AFB7-40A4-BAFF-1CB318C8C66C}" type="pres">
      <dgm:prSet presAssocID="{C55CE391-678C-463F-80AA-076E10BE4A43}" presName="txThree" presStyleLbl="node3" presStyleIdx="0" presStyleCnt="2">
        <dgm:presLayoutVars>
          <dgm:chPref val="3"/>
        </dgm:presLayoutVars>
      </dgm:prSet>
      <dgm:spPr/>
    </dgm:pt>
    <dgm:pt modelId="{549945A5-FDB3-451A-8BA6-19A1775C64A3}" type="pres">
      <dgm:prSet presAssocID="{C55CE391-678C-463F-80AA-076E10BE4A43}" presName="parTransThree" presStyleCnt="0"/>
      <dgm:spPr/>
    </dgm:pt>
    <dgm:pt modelId="{F6F0AE9E-373C-40A6-BF0D-5B194A3D191E}" type="pres">
      <dgm:prSet presAssocID="{C55CE391-678C-463F-80AA-076E10BE4A43}" presName="horzThree" presStyleCnt="0"/>
      <dgm:spPr/>
    </dgm:pt>
    <dgm:pt modelId="{9F86E83B-BF28-4A79-AB82-3B9E5A1208B1}" type="pres">
      <dgm:prSet presAssocID="{4FDD2941-502B-4645-B0BB-F5D4C3563A93}" presName="vertFour" presStyleCnt="0">
        <dgm:presLayoutVars>
          <dgm:chPref val="3"/>
        </dgm:presLayoutVars>
      </dgm:prSet>
      <dgm:spPr/>
    </dgm:pt>
    <dgm:pt modelId="{0563DBB0-18F1-4AD8-B96E-7FE4812BBA6C}" type="pres">
      <dgm:prSet presAssocID="{4FDD2941-502B-4645-B0BB-F5D4C3563A93}" presName="txFour" presStyleLbl="node4" presStyleIdx="0" presStyleCnt="2">
        <dgm:presLayoutVars>
          <dgm:chPref val="3"/>
        </dgm:presLayoutVars>
      </dgm:prSet>
      <dgm:spPr/>
    </dgm:pt>
    <dgm:pt modelId="{A870170D-FE1F-4F2D-842B-53072028FF66}" type="pres">
      <dgm:prSet presAssocID="{4FDD2941-502B-4645-B0BB-F5D4C3563A93}" presName="horzFour" presStyleCnt="0"/>
      <dgm:spPr/>
    </dgm:pt>
    <dgm:pt modelId="{68E92921-DA78-4FC8-B2C1-3C51F1A9A078}" type="pres">
      <dgm:prSet presAssocID="{4D4605FD-CE7A-4E58-A289-D6A62778A0FA}" presName="sibSpaceTwo" presStyleCnt="0"/>
      <dgm:spPr/>
    </dgm:pt>
    <dgm:pt modelId="{C39CB43A-7190-4FD0-8A54-A13411431756}" type="pres">
      <dgm:prSet presAssocID="{61DCCC9B-4F08-4D0B-8E0A-55E759A6B263}" presName="vertTwo" presStyleCnt="0"/>
      <dgm:spPr/>
    </dgm:pt>
    <dgm:pt modelId="{3C9AB429-C4FE-4146-80F5-4DC10F648339}" type="pres">
      <dgm:prSet presAssocID="{61DCCC9B-4F08-4D0B-8E0A-55E759A6B263}" presName="txTwo" presStyleLbl="node2" presStyleIdx="1" presStyleCnt="2">
        <dgm:presLayoutVars>
          <dgm:chPref val="3"/>
        </dgm:presLayoutVars>
      </dgm:prSet>
      <dgm:spPr/>
    </dgm:pt>
    <dgm:pt modelId="{F3F68293-81BF-4731-9B08-02A252E4E271}" type="pres">
      <dgm:prSet presAssocID="{61DCCC9B-4F08-4D0B-8E0A-55E759A6B263}" presName="parTransTwo" presStyleCnt="0"/>
      <dgm:spPr/>
    </dgm:pt>
    <dgm:pt modelId="{28AF622C-2045-4822-ADC8-67F636BCFF13}" type="pres">
      <dgm:prSet presAssocID="{61DCCC9B-4F08-4D0B-8E0A-55E759A6B263}" presName="horzTwo" presStyleCnt="0"/>
      <dgm:spPr/>
    </dgm:pt>
    <dgm:pt modelId="{346730FC-F16A-4682-8CAB-CE3FADCC0926}" type="pres">
      <dgm:prSet presAssocID="{BECA0616-73DA-4855-BF0E-07721B4D71C0}" presName="vertThree" presStyleCnt="0"/>
      <dgm:spPr/>
    </dgm:pt>
    <dgm:pt modelId="{F0D25368-0694-4584-8B77-23C641D4D1EE}" type="pres">
      <dgm:prSet presAssocID="{BECA0616-73DA-4855-BF0E-07721B4D71C0}" presName="txThree" presStyleLbl="node3" presStyleIdx="1" presStyleCnt="2">
        <dgm:presLayoutVars>
          <dgm:chPref val="3"/>
        </dgm:presLayoutVars>
      </dgm:prSet>
      <dgm:spPr/>
    </dgm:pt>
    <dgm:pt modelId="{D0B5FA53-861E-4305-9529-94C30F95A5D6}" type="pres">
      <dgm:prSet presAssocID="{BECA0616-73DA-4855-BF0E-07721B4D71C0}" presName="parTransThree" presStyleCnt="0"/>
      <dgm:spPr/>
    </dgm:pt>
    <dgm:pt modelId="{3CAB24C8-2B42-47AB-85F1-1245932A0047}" type="pres">
      <dgm:prSet presAssocID="{BECA0616-73DA-4855-BF0E-07721B4D71C0}" presName="horzThree" presStyleCnt="0"/>
      <dgm:spPr/>
    </dgm:pt>
    <dgm:pt modelId="{8B62F9E4-3304-46C3-999A-70D8629AFEE2}" type="pres">
      <dgm:prSet presAssocID="{603B840C-0729-4A10-9DC5-BD9CAD46D88A}" presName="vertFour" presStyleCnt="0">
        <dgm:presLayoutVars>
          <dgm:chPref val="3"/>
        </dgm:presLayoutVars>
      </dgm:prSet>
      <dgm:spPr/>
    </dgm:pt>
    <dgm:pt modelId="{DDE061ED-D967-4250-A027-10489827A340}" type="pres">
      <dgm:prSet presAssocID="{603B840C-0729-4A10-9DC5-BD9CAD46D88A}" presName="txFour" presStyleLbl="node4" presStyleIdx="1" presStyleCnt="2">
        <dgm:presLayoutVars>
          <dgm:chPref val="3"/>
        </dgm:presLayoutVars>
      </dgm:prSet>
      <dgm:spPr/>
    </dgm:pt>
    <dgm:pt modelId="{C4CA9B92-FEC5-4506-BE21-89A0D1D03A81}" type="pres">
      <dgm:prSet presAssocID="{603B840C-0729-4A10-9DC5-BD9CAD46D88A}" presName="horzFour" presStyleCnt="0"/>
      <dgm:spPr/>
    </dgm:pt>
  </dgm:ptLst>
  <dgm:cxnLst>
    <dgm:cxn modelId="{03BDB702-7B62-40BD-8411-2A51E886BE8F}" srcId="{7808078F-CA96-4093-B8F0-660CC1B2143F}" destId="{61DCCC9B-4F08-4D0B-8E0A-55E759A6B263}" srcOrd="1" destOrd="0" parTransId="{B86A5593-A55E-4B05-958D-9E196817C16B}" sibTransId="{F53A8C64-2A7A-4370-AB40-5806F6EAD8E6}"/>
    <dgm:cxn modelId="{2B516126-C366-4FB5-BB85-79B69E44198A}" type="presOf" srcId="{BCE030FC-79AF-4373-9B85-5840A5D043C6}" destId="{58746357-7BBD-4193-8D71-A3D1A5336B02}" srcOrd="0" destOrd="0" presId="urn:microsoft.com/office/officeart/2005/8/layout/hierarchy4"/>
    <dgm:cxn modelId="{DB78C627-A41D-46C9-9DA9-4D2796CBF851}" srcId="{BCE030FC-79AF-4373-9B85-5840A5D043C6}" destId="{C55CE391-678C-463F-80AA-076E10BE4A43}" srcOrd="0" destOrd="0" parTransId="{4099E2F5-F75D-4FF0-A063-A84DE0FB5CE1}" sibTransId="{2D73C657-6713-46A4-A738-89A506572DF7}"/>
    <dgm:cxn modelId="{F57EEA5F-E7CB-4056-9E0F-53E8F8D1055B}" srcId="{26A1CA5B-071B-424C-ABA0-2972203FE45B}" destId="{7808078F-CA96-4093-B8F0-660CC1B2143F}" srcOrd="0" destOrd="0" parTransId="{EA254635-AAF3-4597-BD92-285B5E0981D5}" sibTransId="{AD58C3AA-65E0-4203-85DC-4C248C5C880E}"/>
    <dgm:cxn modelId="{BB0EA941-B158-4D20-96D6-F8CB23DC4F91}" type="presOf" srcId="{603B840C-0729-4A10-9DC5-BD9CAD46D88A}" destId="{DDE061ED-D967-4250-A027-10489827A340}" srcOrd="0" destOrd="0" presId="urn:microsoft.com/office/officeart/2005/8/layout/hierarchy4"/>
    <dgm:cxn modelId="{686BE74A-2FA6-4990-8D18-B6153A90D521}" srcId="{BECA0616-73DA-4855-BF0E-07721B4D71C0}" destId="{603B840C-0729-4A10-9DC5-BD9CAD46D88A}" srcOrd="0" destOrd="0" parTransId="{228BA7CE-C642-4B02-A0A5-7D1E3220BB33}" sibTransId="{0C4DD306-0596-4ED9-ACBD-5DB398EAD026}"/>
    <dgm:cxn modelId="{0340A74B-7439-4F3F-A147-1DA8860CF6AE}" srcId="{7808078F-CA96-4093-B8F0-660CC1B2143F}" destId="{BCE030FC-79AF-4373-9B85-5840A5D043C6}" srcOrd="0" destOrd="0" parTransId="{118909FB-8CA1-4D29-BCB3-A9C2C79F9703}" sibTransId="{4D4605FD-CE7A-4E58-A289-D6A62778A0FA}"/>
    <dgm:cxn modelId="{9E0CD54D-E899-4937-ADA1-8F973159FA7F}" type="presOf" srcId="{7808078F-CA96-4093-B8F0-660CC1B2143F}" destId="{EE75A607-6C34-4D4C-A473-DC783A8A82FF}" srcOrd="0" destOrd="0" presId="urn:microsoft.com/office/officeart/2005/8/layout/hierarchy4"/>
    <dgm:cxn modelId="{F1F2D673-5431-4666-9776-56167DE377BB}" type="presOf" srcId="{26A1CA5B-071B-424C-ABA0-2972203FE45B}" destId="{BC48889A-40AF-48B0-9EEB-4EBE10329626}" srcOrd="0" destOrd="0" presId="urn:microsoft.com/office/officeart/2005/8/layout/hierarchy4"/>
    <dgm:cxn modelId="{7E88BC7A-D7F3-4F60-960C-25AB37F1ECFC}" type="presOf" srcId="{61DCCC9B-4F08-4D0B-8E0A-55E759A6B263}" destId="{3C9AB429-C4FE-4146-80F5-4DC10F648339}" srcOrd="0" destOrd="0" presId="urn:microsoft.com/office/officeart/2005/8/layout/hierarchy4"/>
    <dgm:cxn modelId="{F89BDD7A-F03B-42DA-8ADA-F400B6E11F58}" type="presOf" srcId="{BECA0616-73DA-4855-BF0E-07721B4D71C0}" destId="{F0D25368-0694-4584-8B77-23C641D4D1EE}" srcOrd="0" destOrd="0" presId="urn:microsoft.com/office/officeart/2005/8/layout/hierarchy4"/>
    <dgm:cxn modelId="{BBD8AE8E-3348-4134-95FB-DB49C91C883D}" type="presOf" srcId="{C55CE391-678C-463F-80AA-076E10BE4A43}" destId="{9E55CD95-AFB7-40A4-BAFF-1CB318C8C66C}" srcOrd="0" destOrd="0" presId="urn:microsoft.com/office/officeart/2005/8/layout/hierarchy4"/>
    <dgm:cxn modelId="{D13804A1-80B3-4696-9148-362F6395EE88}" srcId="{C55CE391-678C-463F-80AA-076E10BE4A43}" destId="{4FDD2941-502B-4645-B0BB-F5D4C3563A93}" srcOrd="0" destOrd="0" parTransId="{AE902ED7-9368-4548-95B7-0DD8CC9E37E2}" sibTransId="{712C8764-FF2B-44A0-8443-ACBEB17ACD88}"/>
    <dgm:cxn modelId="{425FF9C6-73A8-4EEF-895C-E3B01C4C81AC}" srcId="{61DCCC9B-4F08-4D0B-8E0A-55E759A6B263}" destId="{BECA0616-73DA-4855-BF0E-07721B4D71C0}" srcOrd="0" destOrd="0" parTransId="{09A50084-8221-4AE0-97B4-1A3E9160E68A}" sibTransId="{7F33FF16-3A1B-4C0B-AF08-7CE1D23C67FC}"/>
    <dgm:cxn modelId="{97F6BECC-6752-45BD-82FA-6F08B99E38E8}" type="presOf" srcId="{4FDD2941-502B-4645-B0BB-F5D4C3563A93}" destId="{0563DBB0-18F1-4AD8-B96E-7FE4812BBA6C}" srcOrd="0" destOrd="0" presId="urn:microsoft.com/office/officeart/2005/8/layout/hierarchy4"/>
    <dgm:cxn modelId="{A4D57D3D-71E9-42B1-AA37-0E32730B17D3}" type="presParOf" srcId="{BC48889A-40AF-48B0-9EEB-4EBE10329626}" destId="{D3B0EBD8-9BB5-4F95-8398-9E0BB2025654}" srcOrd="0" destOrd="0" presId="urn:microsoft.com/office/officeart/2005/8/layout/hierarchy4"/>
    <dgm:cxn modelId="{25A77925-BA3E-4680-97AB-12149D7E322E}" type="presParOf" srcId="{D3B0EBD8-9BB5-4F95-8398-9E0BB2025654}" destId="{EE75A607-6C34-4D4C-A473-DC783A8A82FF}" srcOrd="0" destOrd="0" presId="urn:microsoft.com/office/officeart/2005/8/layout/hierarchy4"/>
    <dgm:cxn modelId="{4984414B-B46F-4832-A1EA-0E54A538DB17}" type="presParOf" srcId="{D3B0EBD8-9BB5-4F95-8398-9E0BB2025654}" destId="{CED30CF9-CA11-40BE-8F98-AEAB7EF6D93A}" srcOrd="1" destOrd="0" presId="urn:microsoft.com/office/officeart/2005/8/layout/hierarchy4"/>
    <dgm:cxn modelId="{FFD48593-A002-48E1-8EF2-4A415144E8C1}" type="presParOf" srcId="{D3B0EBD8-9BB5-4F95-8398-9E0BB2025654}" destId="{CDF865EF-1863-4EBA-BA01-0E928B277D21}" srcOrd="2" destOrd="0" presId="urn:microsoft.com/office/officeart/2005/8/layout/hierarchy4"/>
    <dgm:cxn modelId="{2141188A-6808-4E09-9F68-23E1C03A5636}" type="presParOf" srcId="{CDF865EF-1863-4EBA-BA01-0E928B277D21}" destId="{66C702BA-FC11-437B-8B01-DCCCFE7C8211}" srcOrd="0" destOrd="0" presId="urn:microsoft.com/office/officeart/2005/8/layout/hierarchy4"/>
    <dgm:cxn modelId="{4FFEEEE3-4F87-47E1-BBC8-052D5E44A289}" type="presParOf" srcId="{66C702BA-FC11-437B-8B01-DCCCFE7C8211}" destId="{58746357-7BBD-4193-8D71-A3D1A5336B02}" srcOrd="0" destOrd="0" presId="urn:microsoft.com/office/officeart/2005/8/layout/hierarchy4"/>
    <dgm:cxn modelId="{0C02A7AD-9ACC-49EF-9849-59D8BCACC599}" type="presParOf" srcId="{66C702BA-FC11-437B-8B01-DCCCFE7C8211}" destId="{57448361-644D-4170-8371-478911C326EB}" srcOrd="1" destOrd="0" presId="urn:microsoft.com/office/officeart/2005/8/layout/hierarchy4"/>
    <dgm:cxn modelId="{4C11BC81-2ACE-4625-87ED-C2D22B124BBC}" type="presParOf" srcId="{66C702BA-FC11-437B-8B01-DCCCFE7C8211}" destId="{5F8D5EB6-F2F6-4C78-BAC6-027860A3713B}" srcOrd="2" destOrd="0" presId="urn:microsoft.com/office/officeart/2005/8/layout/hierarchy4"/>
    <dgm:cxn modelId="{551FAD90-74F9-463F-A184-D9FB388A867F}" type="presParOf" srcId="{5F8D5EB6-F2F6-4C78-BAC6-027860A3713B}" destId="{0DFFAD94-B594-4FFA-B1B0-73DD1EBE3174}" srcOrd="0" destOrd="0" presId="urn:microsoft.com/office/officeart/2005/8/layout/hierarchy4"/>
    <dgm:cxn modelId="{247E3092-D119-471D-A84D-29BFE6C0F3CD}" type="presParOf" srcId="{0DFFAD94-B594-4FFA-B1B0-73DD1EBE3174}" destId="{9E55CD95-AFB7-40A4-BAFF-1CB318C8C66C}" srcOrd="0" destOrd="0" presId="urn:microsoft.com/office/officeart/2005/8/layout/hierarchy4"/>
    <dgm:cxn modelId="{48FCEAF7-FCF2-4CE1-BCD3-9ADD44E2DA07}" type="presParOf" srcId="{0DFFAD94-B594-4FFA-B1B0-73DD1EBE3174}" destId="{549945A5-FDB3-451A-8BA6-19A1775C64A3}" srcOrd="1" destOrd="0" presId="urn:microsoft.com/office/officeart/2005/8/layout/hierarchy4"/>
    <dgm:cxn modelId="{1FEDBD8E-14C1-4932-BEE7-6B1ECFB0A365}" type="presParOf" srcId="{0DFFAD94-B594-4FFA-B1B0-73DD1EBE3174}" destId="{F6F0AE9E-373C-40A6-BF0D-5B194A3D191E}" srcOrd="2" destOrd="0" presId="urn:microsoft.com/office/officeart/2005/8/layout/hierarchy4"/>
    <dgm:cxn modelId="{799A18F1-B87A-4B93-8456-9BA828F237A5}" type="presParOf" srcId="{F6F0AE9E-373C-40A6-BF0D-5B194A3D191E}" destId="{9F86E83B-BF28-4A79-AB82-3B9E5A1208B1}" srcOrd="0" destOrd="0" presId="urn:microsoft.com/office/officeart/2005/8/layout/hierarchy4"/>
    <dgm:cxn modelId="{87037DA7-3064-4E03-9F35-583872834DE1}" type="presParOf" srcId="{9F86E83B-BF28-4A79-AB82-3B9E5A1208B1}" destId="{0563DBB0-18F1-4AD8-B96E-7FE4812BBA6C}" srcOrd="0" destOrd="0" presId="urn:microsoft.com/office/officeart/2005/8/layout/hierarchy4"/>
    <dgm:cxn modelId="{CB23F060-8CEC-4628-B386-0F163520F971}" type="presParOf" srcId="{9F86E83B-BF28-4A79-AB82-3B9E5A1208B1}" destId="{A870170D-FE1F-4F2D-842B-53072028FF66}" srcOrd="1" destOrd="0" presId="urn:microsoft.com/office/officeart/2005/8/layout/hierarchy4"/>
    <dgm:cxn modelId="{774A00BF-2CC6-489C-A79B-6A6089E48E49}" type="presParOf" srcId="{CDF865EF-1863-4EBA-BA01-0E928B277D21}" destId="{68E92921-DA78-4FC8-B2C1-3C51F1A9A078}" srcOrd="1" destOrd="0" presId="urn:microsoft.com/office/officeart/2005/8/layout/hierarchy4"/>
    <dgm:cxn modelId="{0099926F-F34D-4455-A624-1D859316D69D}" type="presParOf" srcId="{CDF865EF-1863-4EBA-BA01-0E928B277D21}" destId="{C39CB43A-7190-4FD0-8A54-A13411431756}" srcOrd="2" destOrd="0" presId="urn:microsoft.com/office/officeart/2005/8/layout/hierarchy4"/>
    <dgm:cxn modelId="{2894E1B4-04B5-4948-9074-18372940F790}" type="presParOf" srcId="{C39CB43A-7190-4FD0-8A54-A13411431756}" destId="{3C9AB429-C4FE-4146-80F5-4DC10F648339}" srcOrd="0" destOrd="0" presId="urn:microsoft.com/office/officeart/2005/8/layout/hierarchy4"/>
    <dgm:cxn modelId="{FB8A5ADF-F39B-4874-968D-1B79AE118A43}" type="presParOf" srcId="{C39CB43A-7190-4FD0-8A54-A13411431756}" destId="{F3F68293-81BF-4731-9B08-02A252E4E271}" srcOrd="1" destOrd="0" presId="urn:microsoft.com/office/officeart/2005/8/layout/hierarchy4"/>
    <dgm:cxn modelId="{6BE5BF2A-FF63-4633-95AA-2C240A4984FA}" type="presParOf" srcId="{C39CB43A-7190-4FD0-8A54-A13411431756}" destId="{28AF622C-2045-4822-ADC8-67F636BCFF13}" srcOrd="2" destOrd="0" presId="urn:microsoft.com/office/officeart/2005/8/layout/hierarchy4"/>
    <dgm:cxn modelId="{C37B41DC-5A60-4147-8E91-102BE95B8227}" type="presParOf" srcId="{28AF622C-2045-4822-ADC8-67F636BCFF13}" destId="{346730FC-F16A-4682-8CAB-CE3FADCC0926}" srcOrd="0" destOrd="0" presId="urn:microsoft.com/office/officeart/2005/8/layout/hierarchy4"/>
    <dgm:cxn modelId="{BD7965F2-F61B-4BE4-BD79-55D6FE1AC50B}" type="presParOf" srcId="{346730FC-F16A-4682-8CAB-CE3FADCC0926}" destId="{F0D25368-0694-4584-8B77-23C641D4D1EE}" srcOrd="0" destOrd="0" presId="urn:microsoft.com/office/officeart/2005/8/layout/hierarchy4"/>
    <dgm:cxn modelId="{C03DB740-ED5C-4F0F-B53A-EA56286C7CB9}" type="presParOf" srcId="{346730FC-F16A-4682-8CAB-CE3FADCC0926}" destId="{D0B5FA53-861E-4305-9529-94C30F95A5D6}" srcOrd="1" destOrd="0" presId="urn:microsoft.com/office/officeart/2005/8/layout/hierarchy4"/>
    <dgm:cxn modelId="{1E0A9056-D2B2-4FBF-98FB-783796A251EE}" type="presParOf" srcId="{346730FC-F16A-4682-8CAB-CE3FADCC0926}" destId="{3CAB24C8-2B42-47AB-85F1-1245932A0047}" srcOrd="2" destOrd="0" presId="urn:microsoft.com/office/officeart/2005/8/layout/hierarchy4"/>
    <dgm:cxn modelId="{58F729EB-C37F-47C6-98A2-D90A2544B959}" type="presParOf" srcId="{3CAB24C8-2B42-47AB-85F1-1245932A0047}" destId="{8B62F9E4-3304-46C3-999A-70D8629AFEE2}" srcOrd="0" destOrd="0" presId="urn:microsoft.com/office/officeart/2005/8/layout/hierarchy4"/>
    <dgm:cxn modelId="{F9273D45-41A2-4313-ABF8-85E87F3194E4}" type="presParOf" srcId="{8B62F9E4-3304-46C3-999A-70D8629AFEE2}" destId="{DDE061ED-D967-4250-A027-10489827A340}" srcOrd="0" destOrd="0" presId="urn:microsoft.com/office/officeart/2005/8/layout/hierarchy4"/>
    <dgm:cxn modelId="{C8E89ACC-6327-4FAA-85F7-A6B0761848D1}" type="presParOf" srcId="{8B62F9E4-3304-46C3-999A-70D8629AFEE2}" destId="{C4CA9B92-FEC5-4506-BE21-89A0D1D03A8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48D306-678D-4A54-B264-3DAC7CCA299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5A6CEB1-A982-4881-87B0-3CCD86B09466}">
      <dgm:prSet phldrT="[Текст]"/>
      <dgm:spPr/>
      <dgm:t>
        <a:bodyPr/>
        <a:lstStyle/>
        <a:p>
          <a:r>
            <a:rPr lang="ru-RU" b="1" dirty="0"/>
            <a:t>Параметр</a:t>
          </a:r>
        </a:p>
      </dgm:t>
    </dgm:pt>
    <dgm:pt modelId="{A655F863-5E90-4E73-B690-9DE73172491C}" type="parTrans" cxnId="{27A6EDFB-6B0A-4B5E-8BF1-35180987A40B}">
      <dgm:prSet/>
      <dgm:spPr/>
      <dgm:t>
        <a:bodyPr/>
        <a:lstStyle/>
        <a:p>
          <a:endParaRPr lang="ru-RU"/>
        </a:p>
      </dgm:t>
    </dgm:pt>
    <dgm:pt modelId="{C529BB80-4B7A-4A5E-80F8-99C4151E5844}" type="sibTrans" cxnId="{27A6EDFB-6B0A-4B5E-8BF1-35180987A40B}">
      <dgm:prSet/>
      <dgm:spPr/>
      <dgm:t>
        <a:bodyPr/>
        <a:lstStyle/>
        <a:p>
          <a:endParaRPr lang="ru-RU"/>
        </a:p>
      </dgm:t>
    </dgm:pt>
    <dgm:pt modelId="{72126D4E-10DC-47C6-92CA-92FFEEDAFB82}">
      <dgm:prSet phldrT="[Текст]"/>
      <dgm:spPr/>
      <dgm:t>
        <a:bodyPr/>
        <a:lstStyle/>
        <a:p>
          <a:r>
            <a:rPr lang="ru-RU" b="1" dirty="0"/>
            <a:t>Локальный</a:t>
          </a:r>
        </a:p>
        <a:p>
          <a:r>
            <a:rPr lang="ru-RU" dirty="0"/>
            <a:t>по отношению к процедуре</a:t>
          </a:r>
        </a:p>
      </dgm:t>
    </dgm:pt>
    <dgm:pt modelId="{ED4A9122-C7A3-468F-908B-8DF2DAE48078}" type="parTrans" cxnId="{7E5BB411-CB84-4B98-9864-A8F615369E0C}">
      <dgm:prSet/>
      <dgm:spPr/>
      <dgm:t>
        <a:bodyPr/>
        <a:lstStyle/>
        <a:p>
          <a:endParaRPr lang="ru-RU"/>
        </a:p>
      </dgm:t>
    </dgm:pt>
    <dgm:pt modelId="{4BC515DD-2FD0-4937-99E8-DE7ADED81395}" type="sibTrans" cxnId="{7E5BB411-CB84-4B98-9864-A8F615369E0C}">
      <dgm:prSet/>
      <dgm:spPr/>
      <dgm:t>
        <a:bodyPr/>
        <a:lstStyle/>
        <a:p>
          <a:endParaRPr lang="ru-RU"/>
        </a:p>
      </dgm:t>
    </dgm:pt>
    <dgm:pt modelId="{A2525061-9028-4F2F-9635-0DBE01526D42}">
      <dgm:prSet phldrT="[Текст]"/>
      <dgm:spPr/>
      <dgm:t>
        <a:bodyPr/>
        <a:lstStyle/>
        <a:p>
          <a:r>
            <a:rPr lang="ru-RU" dirty="0"/>
            <a:t>Только в пределах данной </a:t>
          </a:r>
          <a:r>
            <a:rPr lang="ru-RU" b="1" dirty="0"/>
            <a:t>процедуры</a:t>
          </a:r>
        </a:p>
      </dgm:t>
    </dgm:pt>
    <dgm:pt modelId="{7368516B-2BF7-4EB7-B378-AAE1B1B20DE7}" type="parTrans" cxnId="{EF633129-FAE4-4952-B1FF-E7489F38D770}">
      <dgm:prSet/>
      <dgm:spPr/>
      <dgm:t>
        <a:bodyPr/>
        <a:lstStyle/>
        <a:p>
          <a:endParaRPr lang="ru-RU"/>
        </a:p>
      </dgm:t>
    </dgm:pt>
    <dgm:pt modelId="{62DE0C4D-5DFE-4F4D-946C-18BD1847BA42}" type="sibTrans" cxnId="{EF633129-FAE4-4952-B1FF-E7489F38D770}">
      <dgm:prSet/>
      <dgm:spPr/>
      <dgm:t>
        <a:bodyPr/>
        <a:lstStyle/>
        <a:p>
          <a:endParaRPr lang="ru-RU"/>
        </a:p>
      </dgm:t>
    </dgm:pt>
    <dgm:pt modelId="{C1026163-8721-49BF-AD75-09B324886FA1}" type="pres">
      <dgm:prSet presAssocID="{5648D306-678D-4A54-B264-3DAC7CCA2991}" presName="CompostProcess" presStyleCnt="0">
        <dgm:presLayoutVars>
          <dgm:dir/>
          <dgm:resizeHandles val="exact"/>
        </dgm:presLayoutVars>
      </dgm:prSet>
      <dgm:spPr/>
    </dgm:pt>
    <dgm:pt modelId="{CD0BBC85-1E4F-482D-A9EB-AFF0546BCF9B}" type="pres">
      <dgm:prSet presAssocID="{5648D306-678D-4A54-B264-3DAC7CCA2991}" presName="arrow" presStyleLbl="bgShp" presStyleIdx="0" presStyleCnt="1"/>
      <dgm:spPr/>
    </dgm:pt>
    <dgm:pt modelId="{0D4B66AA-EEC9-4ED2-A80C-301B2141B6CB}" type="pres">
      <dgm:prSet presAssocID="{5648D306-678D-4A54-B264-3DAC7CCA2991}" presName="linearProcess" presStyleCnt="0"/>
      <dgm:spPr/>
    </dgm:pt>
    <dgm:pt modelId="{4B3258C3-8A41-4253-9933-C873DBF53CE4}" type="pres">
      <dgm:prSet presAssocID="{35A6CEB1-A982-4881-87B0-3CCD86B09466}" presName="textNode" presStyleLbl="node1" presStyleIdx="0" presStyleCnt="3">
        <dgm:presLayoutVars>
          <dgm:bulletEnabled val="1"/>
        </dgm:presLayoutVars>
      </dgm:prSet>
      <dgm:spPr/>
    </dgm:pt>
    <dgm:pt modelId="{2A285C22-E4DE-45A7-B66B-B99353675E7C}" type="pres">
      <dgm:prSet presAssocID="{C529BB80-4B7A-4A5E-80F8-99C4151E5844}" presName="sibTrans" presStyleCnt="0"/>
      <dgm:spPr/>
    </dgm:pt>
    <dgm:pt modelId="{3205C7C5-8946-4653-A592-5D58FA5BAC50}" type="pres">
      <dgm:prSet presAssocID="{72126D4E-10DC-47C6-92CA-92FFEEDAFB82}" presName="textNode" presStyleLbl="node1" presStyleIdx="1" presStyleCnt="3">
        <dgm:presLayoutVars>
          <dgm:bulletEnabled val="1"/>
        </dgm:presLayoutVars>
      </dgm:prSet>
      <dgm:spPr/>
    </dgm:pt>
    <dgm:pt modelId="{C215B53B-8BE7-4D22-9161-69A070897D10}" type="pres">
      <dgm:prSet presAssocID="{4BC515DD-2FD0-4937-99E8-DE7ADED81395}" presName="sibTrans" presStyleCnt="0"/>
      <dgm:spPr/>
    </dgm:pt>
    <dgm:pt modelId="{19148862-A12F-4D4E-BDDD-8CCC62D415B9}" type="pres">
      <dgm:prSet presAssocID="{A2525061-9028-4F2F-9635-0DBE01526D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E5BB411-CB84-4B98-9864-A8F615369E0C}" srcId="{5648D306-678D-4A54-B264-3DAC7CCA2991}" destId="{72126D4E-10DC-47C6-92CA-92FFEEDAFB82}" srcOrd="1" destOrd="0" parTransId="{ED4A9122-C7A3-468F-908B-8DF2DAE48078}" sibTransId="{4BC515DD-2FD0-4937-99E8-DE7ADED81395}"/>
    <dgm:cxn modelId="{DDCA6912-B8D9-485F-8FE9-8D1F3DDBA64B}" type="presOf" srcId="{35A6CEB1-A982-4881-87B0-3CCD86B09466}" destId="{4B3258C3-8A41-4253-9933-C873DBF53CE4}" srcOrd="0" destOrd="0" presId="urn:microsoft.com/office/officeart/2005/8/layout/hProcess9"/>
    <dgm:cxn modelId="{EF633129-FAE4-4952-B1FF-E7489F38D770}" srcId="{5648D306-678D-4A54-B264-3DAC7CCA2991}" destId="{A2525061-9028-4F2F-9635-0DBE01526D42}" srcOrd="2" destOrd="0" parTransId="{7368516B-2BF7-4EB7-B378-AAE1B1B20DE7}" sibTransId="{62DE0C4D-5DFE-4F4D-946C-18BD1847BA42}"/>
    <dgm:cxn modelId="{F1C84E29-D2D4-49D2-A857-B8E5EE6B41AA}" type="presOf" srcId="{72126D4E-10DC-47C6-92CA-92FFEEDAFB82}" destId="{3205C7C5-8946-4653-A592-5D58FA5BAC50}" srcOrd="0" destOrd="0" presId="urn:microsoft.com/office/officeart/2005/8/layout/hProcess9"/>
    <dgm:cxn modelId="{E1A29D30-4856-4CA0-B58B-609B11724B78}" type="presOf" srcId="{5648D306-678D-4A54-B264-3DAC7CCA2991}" destId="{C1026163-8721-49BF-AD75-09B324886FA1}" srcOrd="0" destOrd="0" presId="urn:microsoft.com/office/officeart/2005/8/layout/hProcess9"/>
    <dgm:cxn modelId="{6DE57769-63CF-4AEC-A537-FF0AD521164D}" type="presOf" srcId="{A2525061-9028-4F2F-9635-0DBE01526D42}" destId="{19148862-A12F-4D4E-BDDD-8CCC62D415B9}" srcOrd="0" destOrd="0" presId="urn:microsoft.com/office/officeart/2005/8/layout/hProcess9"/>
    <dgm:cxn modelId="{27A6EDFB-6B0A-4B5E-8BF1-35180987A40B}" srcId="{5648D306-678D-4A54-B264-3DAC7CCA2991}" destId="{35A6CEB1-A982-4881-87B0-3CCD86B09466}" srcOrd="0" destOrd="0" parTransId="{A655F863-5E90-4E73-B690-9DE73172491C}" sibTransId="{C529BB80-4B7A-4A5E-80F8-99C4151E5844}"/>
    <dgm:cxn modelId="{DD02CAC8-75F9-4C85-AEBC-F1E60E965969}" type="presParOf" srcId="{C1026163-8721-49BF-AD75-09B324886FA1}" destId="{CD0BBC85-1E4F-482D-A9EB-AFF0546BCF9B}" srcOrd="0" destOrd="0" presId="urn:microsoft.com/office/officeart/2005/8/layout/hProcess9"/>
    <dgm:cxn modelId="{2951DD14-EDB5-42BA-90E1-9560B36EF1F3}" type="presParOf" srcId="{C1026163-8721-49BF-AD75-09B324886FA1}" destId="{0D4B66AA-EEC9-4ED2-A80C-301B2141B6CB}" srcOrd="1" destOrd="0" presId="urn:microsoft.com/office/officeart/2005/8/layout/hProcess9"/>
    <dgm:cxn modelId="{86F9FE8B-FD3F-4985-B82E-B21A944BF5B8}" type="presParOf" srcId="{0D4B66AA-EEC9-4ED2-A80C-301B2141B6CB}" destId="{4B3258C3-8A41-4253-9933-C873DBF53CE4}" srcOrd="0" destOrd="0" presId="urn:microsoft.com/office/officeart/2005/8/layout/hProcess9"/>
    <dgm:cxn modelId="{1302860B-2FB3-4EDA-B0B4-63E6B8BFF7BA}" type="presParOf" srcId="{0D4B66AA-EEC9-4ED2-A80C-301B2141B6CB}" destId="{2A285C22-E4DE-45A7-B66B-B99353675E7C}" srcOrd="1" destOrd="0" presId="urn:microsoft.com/office/officeart/2005/8/layout/hProcess9"/>
    <dgm:cxn modelId="{447BD0D0-1D61-42D2-A2D5-251D83E1A008}" type="presParOf" srcId="{0D4B66AA-EEC9-4ED2-A80C-301B2141B6CB}" destId="{3205C7C5-8946-4653-A592-5D58FA5BAC50}" srcOrd="2" destOrd="0" presId="urn:microsoft.com/office/officeart/2005/8/layout/hProcess9"/>
    <dgm:cxn modelId="{FFA02510-47D2-40E4-810A-DB6019EC6DB8}" type="presParOf" srcId="{0D4B66AA-EEC9-4ED2-A80C-301B2141B6CB}" destId="{C215B53B-8BE7-4D22-9161-69A070897D10}" srcOrd="3" destOrd="0" presId="urn:microsoft.com/office/officeart/2005/8/layout/hProcess9"/>
    <dgm:cxn modelId="{D35CC41E-F232-45C0-97AF-B746E36EA0BA}" type="presParOf" srcId="{0D4B66AA-EEC9-4ED2-A80C-301B2141B6CB}" destId="{19148862-A12F-4D4E-BDDD-8CCC62D415B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CA652-983D-4299-B043-567D65E3013C}">
      <dsp:nvSpPr>
        <dsp:cNvPr id="0" name=""/>
        <dsp:cNvSpPr/>
      </dsp:nvSpPr>
      <dsp:spPr>
        <a:xfrm>
          <a:off x="3524" y="1778"/>
          <a:ext cx="9539722" cy="1419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/>
            <a:t>Процедуры и функции</a:t>
          </a:r>
        </a:p>
      </dsp:txBody>
      <dsp:txXfrm>
        <a:off x="45088" y="43342"/>
        <a:ext cx="9456594" cy="1335976"/>
      </dsp:txXfrm>
    </dsp:sp>
    <dsp:sp modelId="{F59D0958-F22A-4C90-90CD-F48322E802BA}">
      <dsp:nvSpPr>
        <dsp:cNvPr id="0" name=""/>
        <dsp:cNvSpPr/>
      </dsp:nvSpPr>
      <dsp:spPr>
        <a:xfrm>
          <a:off x="3524" y="1586124"/>
          <a:ext cx="4577602" cy="1419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стандартные</a:t>
          </a:r>
        </a:p>
      </dsp:txBody>
      <dsp:txXfrm>
        <a:off x="45088" y="1627688"/>
        <a:ext cx="4494474" cy="1335976"/>
      </dsp:txXfrm>
    </dsp:sp>
    <dsp:sp modelId="{8861B74D-4E49-42DC-B439-5F3C41255CCB}">
      <dsp:nvSpPr>
        <dsp:cNvPr id="0" name=""/>
        <dsp:cNvSpPr/>
      </dsp:nvSpPr>
      <dsp:spPr>
        <a:xfrm>
          <a:off x="3524" y="3170470"/>
          <a:ext cx="4577602" cy="1419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Входят в состав языка</a:t>
          </a:r>
        </a:p>
      </dsp:txBody>
      <dsp:txXfrm>
        <a:off x="45088" y="3212034"/>
        <a:ext cx="4494474" cy="1335976"/>
      </dsp:txXfrm>
    </dsp:sp>
    <dsp:sp modelId="{0D42C749-CBD9-40D7-A825-4F46FBFBC6D0}">
      <dsp:nvSpPr>
        <dsp:cNvPr id="0" name=""/>
        <dsp:cNvSpPr/>
      </dsp:nvSpPr>
      <dsp:spPr>
        <a:xfrm>
          <a:off x="4965644" y="1586124"/>
          <a:ext cx="4577602" cy="1419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пользовательские</a:t>
          </a:r>
        </a:p>
      </dsp:txBody>
      <dsp:txXfrm>
        <a:off x="5007208" y="1627688"/>
        <a:ext cx="4494474" cy="1335976"/>
      </dsp:txXfrm>
    </dsp:sp>
    <dsp:sp modelId="{E51635F5-43C1-4843-A5B8-31FBCCF347AE}">
      <dsp:nvSpPr>
        <dsp:cNvPr id="0" name=""/>
        <dsp:cNvSpPr/>
      </dsp:nvSpPr>
      <dsp:spPr>
        <a:xfrm>
          <a:off x="4965644" y="3170470"/>
          <a:ext cx="4577602" cy="1419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Создаются пользователем</a:t>
          </a:r>
        </a:p>
      </dsp:txBody>
      <dsp:txXfrm>
        <a:off x="5007208" y="3212034"/>
        <a:ext cx="4494474" cy="1335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BE68B-4F1A-4B72-90F8-CA9AD10F37B1}">
      <dsp:nvSpPr>
        <dsp:cNvPr id="0" name=""/>
        <dsp:cNvSpPr/>
      </dsp:nvSpPr>
      <dsp:spPr>
        <a:xfrm>
          <a:off x="4696928" y="2319399"/>
          <a:ext cx="3705360" cy="57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33"/>
              </a:lnTo>
              <a:lnTo>
                <a:pt x="3705360" y="389933"/>
              </a:lnTo>
              <a:lnTo>
                <a:pt x="3705360" y="57668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27975-4737-4F27-ABB7-02A0E9D89C63}">
      <dsp:nvSpPr>
        <dsp:cNvPr id="0" name=""/>
        <dsp:cNvSpPr/>
      </dsp:nvSpPr>
      <dsp:spPr>
        <a:xfrm>
          <a:off x="4696928" y="2319399"/>
          <a:ext cx="1241517" cy="57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33"/>
              </a:lnTo>
              <a:lnTo>
                <a:pt x="1241517" y="389933"/>
              </a:lnTo>
              <a:lnTo>
                <a:pt x="1241517" y="57668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15512-3F32-4671-ACD4-22ECA6537E30}">
      <dsp:nvSpPr>
        <dsp:cNvPr id="0" name=""/>
        <dsp:cNvSpPr/>
      </dsp:nvSpPr>
      <dsp:spPr>
        <a:xfrm>
          <a:off x="3474602" y="2319399"/>
          <a:ext cx="1222326" cy="576682"/>
        </a:xfrm>
        <a:custGeom>
          <a:avLst/>
          <a:gdLst/>
          <a:ahLst/>
          <a:cxnLst/>
          <a:rect l="0" t="0" r="0" b="0"/>
          <a:pathLst>
            <a:path>
              <a:moveTo>
                <a:pt x="1222326" y="0"/>
              </a:moveTo>
              <a:lnTo>
                <a:pt x="1222326" y="389933"/>
              </a:lnTo>
              <a:lnTo>
                <a:pt x="0" y="389933"/>
              </a:lnTo>
              <a:lnTo>
                <a:pt x="0" y="57668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315B7-4E96-4CD6-BD4B-63CF463EEE11}">
      <dsp:nvSpPr>
        <dsp:cNvPr id="0" name=""/>
        <dsp:cNvSpPr/>
      </dsp:nvSpPr>
      <dsp:spPr>
        <a:xfrm>
          <a:off x="1010759" y="2319399"/>
          <a:ext cx="3686169" cy="576682"/>
        </a:xfrm>
        <a:custGeom>
          <a:avLst/>
          <a:gdLst/>
          <a:ahLst/>
          <a:cxnLst/>
          <a:rect l="0" t="0" r="0" b="0"/>
          <a:pathLst>
            <a:path>
              <a:moveTo>
                <a:pt x="3686169" y="0"/>
              </a:moveTo>
              <a:lnTo>
                <a:pt x="3686169" y="389933"/>
              </a:lnTo>
              <a:lnTo>
                <a:pt x="0" y="389933"/>
              </a:lnTo>
              <a:lnTo>
                <a:pt x="0" y="57668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1E990-165D-4161-AF6E-E2E1AA9FA397}">
      <dsp:nvSpPr>
        <dsp:cNvPr id="0" name=""/>
        <dsp:cNvSpPr/>
      </dsp:nvSpPr>
      <dsp:spPr>
        <a:xfrm>
          <a:off x="3688992" y="1039320"/>
          <a:ext cx="2015871" cy="1280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08850-46B0-419E-B272-A4BDA3CFC9A6}">
      <dsp:nvSpPr>
        <dsp:cNvPr id="0" name=""/>
        <dsp:cNvSpPr/>
      </dsp:nvSpPr>
      <dsp:spPr>
        <a:xfrm>
          <a:off x="3912978" y="1252107"/>
          <a:ext cx="2015871" cy="128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Вычисляют</a:t>
          </a:r>
        </a:p>
      </dsp:txBody>
      <dsp:txXfrm>
        <a:off x="3950470" y="1289599"/>
        <a:ext cx="1940887" cy="1205094"/>
      </dsp:txXfrm>
    </dsp:sp>
    <dsp:sp modelId="{EB9205D3-541D-4459-A0BF-36F6C3AE46A4}">
      <dsp:nvSpPr>
        <dsp:cNvPr id="0" name=""/>
        <dsp:cNvSpPr/>
      </dsp:nvSpPr>
      <dsp:spPr>
        <a:xfrm>
          <a:off x="2823" y="2896081"/>
          <a:ext cx="2015871" cy="1280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A3EC-58EE-401C-8B4A-A954BEAF943F}">
      <dsp:nvSpPr>
        <dsp:cNvPr id="0" name=""/>
        <dsp:cNvSpPr/>
      </dsp:nvSpPr>
      <dsp:spPr>
        <a:xfrm>
          <a:off x="226809" y="3108868"/>
          <a:ext cx="2015871" cy="128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синус</a:t>
          </a:r>
        </a:p>
      </dsp:txBody>
      <dsp:txXfrm>
        <a:off x="264301" y="3146360"/>
        <a:ext cx="1940887" cy="1205094"/>
      </dsp:txXfrm>
    </dsp:sp>
    <dsp:sp modelId="{C2CF13FC-A566-40A5-9F6D-B5230C6E2B7D}">
      <dsp:nvSpPr>
        <dsp:cNvPr id="0" name=""/>
        <dsp:cNvSpPr/>
      </dsp:nvSpPr>
      <dsp:spPr>
        <a:xfrm>
          <a:off x="2466666" y="2896081"/>
          <a:ext cx="2015871" cy="1280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FB6D-8329-473F-9AC1-FA657B6C7E3E}">
      <dsp:nvSpPr>
        <dsp:cNvPr id="0" name=""/>
        <dsp:cNvSpPr/>
      </dsp:nvSpPr>
      <dsp:spPr>
        <a:xfrm>
          <a:off x="2690652" y="3108868"/>
          <a:ext cx="2015871" cy="128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корень</a:t>
          </a:r>
        </a:p>
      </dsp:txBody>
      <dsp:txXfrm>
        <a:off x="2728144" y="3146360"/>
        <a:ext cx="1940887" cy="1205094"/>
      </dsp:txXfrm>
    </dsp:sp>
    <dsp:sp modelId="{0037E005-889B-4DF7-9094-98E687DBE410}">
      <dsp:nvSpPr>
        <dsp:cNvPr id="0" name=""/>
        <dsp:cNvSpPr/>
      </dsp:nvSpPr>
      <dsp:spPr>
        <a:xfrm>
          <a:off x="4930509" y="2896081"/>
          <a:ext cx="2015871" cy="1280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BF3E-B990-4D3C-A258-40D32C0E3C5F}">
      <dsp:nvSpPr>
        <dsp:cNvPr id="0" name=""/>
        <dsp:cNvSpPr/>
      </dsp:nvSpPr>
      <dsp:spPr>
        <a:xfrm>
          <a:off x="5154495" y="3108868"/>
          <a:ext cx="2015871" cy="128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Модуль числа</a:t>
          </a:r>
        </a:p>
      </dsp:txBody>
      <dsp:txXfrm>
        <a:off x="5191987" y="3146360"/>
        <a:ext cx="1940887" cy="1205094"/>
      </dsp:txXfrm>
    </dsp:sp>
    <dsp:sp modelId="{36D48E03-84D8-4D5E-83D0-27884A471250}">
      <dsp:nvSpPr>
        <dsp:cNvPr id="0" name=""/>
        <dsp:cNvSpPr/>
      </dsp:nvSpPr>
      <dsp:spPr>
        <a:xfrm>
          <a:off x="7394353" y="2896081"/>
          <a:ext cx="2015871" cy="1280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EE14-BB01-44D4-9E93-014CB538DD33}">
      <dsp:nvSpPr>
        <dsp:cNvPr id="0" name=""/>
        <dsp:cNvSpPr/>
      </dsp:nvSpPr>
      <dsp:spPr>
        <a:xfrm>
          <a:off x="7618338" y="3108868"/>
          <a:ext cx="2015871" cy="128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Длину строки</a:t>
          </a:r>
        </a:p>
      </dsp:txBody>
      <dsp:txXfrm>
        <a:off x="7655830" y="3146360"/>
        <a:ext cx="1940887" cy="12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BE68B-4F1A-4B72-90F8-CA9AD10F37B1}">
      <dsp:nvSpPr>
        <dsp:cNvPr id="0" name=""/>
        <dsp:cNvSpPr/>
      </dsp:nvSpPr>
      <dsp:spPr>
        <a:xfrm>
          <a:off x="4686317" y="2320280"/>
          <a:ext cx="3696989" cy="575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053"/>
              </a:lnTo>
              <a:lnTo>
                <a:pt x="3696989" y="389053"/>
              </a:lnTo>
              <a:lnTo>
                <a:pt x="3696989" y="57537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27975-4737-4F27-ABB7-02A0E9D89C63}">
      <dsp:nvSpPr>
        <dsp:cNvPr id="0" name=""/>
        <dsp:cNvSpPr/>
      </dsp:nvSpPr>
      <dsp:spPr>
        <a:xfrm>
          <a:off x="4686317" y="2320280"/>
          <a:ext cx="1238712" cy="575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053"/>
              </a:lnTo>
              <a:lnTo>
                <a:pt x="1238712" y="389053"/>
              </a:lnTo>
              <a:lnTo>
                <a:pt x="1238712" y="57537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15512-3F32-4671-ACD4-22ECA6537E30}">
      <dsp:nvSpPr>
        <dsp:cNvPr id="0" name=""/>
        <dsp:cNvSpPr/>
      </dsp:nvSpPr>
      <dsp:spPr>
        <a:xfrm>
          <a:off x="3466753" y="2320280"/>
          <a:ext cx="1219564" cy="575379"/>
        </a:xfrm>
        <a:custGeom>
          <a:avLst/>
          <a:gdLst/>
          <a:ahLst/>
          <a:cxnLst/>
          <a:rect l="0" t="0" r="0" b="0"/>
          <a:pathLst>
            <a:path>
              <a:moveTo>
                <a:pt x="1219564" y="0"/>
              </a:moveTo>
              <a:lnTo>
                <a:pt x="1219564" y="389053"/>
              </a:lnTo>
              <a:lnTo>
                <a:pt x="0" y="389053"/>
              </a:lnTo>
              <a:lnTo>
                <a:pt x="0" y="57537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315B7-4E96-4CD6-BD4B-63CF463EEE11}">
      <dsp:nvSpPr>
        <dsp:cNvPr id="0" name=""/>
        <dsp:cNvSpPr/>
      </dsp:nvSpPr>
      <dsp:spPr>
        <a:xfrm>
          <a:off x="1008475" y="2320280"/>
          <a:ext cx="3677841" cy="575379"/>
        </a:xfrm>
        <a:custGeom>
          <a:avLst/>
          <a:gdLst/>
          <a:ahLst/>
          <a:cxnLst/>
          <a:rect l="0" t="0" r="0" b="0"/>
          <a:pathLst>
            <a:path>
              <a:moveTo>
                <a:pt x="3677841" y="0"/>
              </a:moveTo>
              <a:lnTo>
                <a:pt x="3677841" y="389053"/>
              </a:lnTo>
              <a:lnTo>
                <a:pt x="0" y="389053"/>
              </a:lnTo>
              <a:lnTo>
                <a:pt x="0" y="57537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1E990-165D-4161-AF6E-E2E1AA9FA397}">
      <dsp:nvSpPr>
        <dsp:cNvPr id="0" name=""/>
        <dsp:cNvSpPr/>
      </dsp:nvSpPr>
      <dsp:spPr>
        <a:xfrm>
          <a:off x="3680658" y="1043093"/>
          <a:ext cx="2011317" cy="1277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08850-46B0-419E-B272-A4BDA3CFC9A6}">
      <dsp:nvSpPr>
        <dsp:cNvPr id="0" name=""/>
        <dsp:cNvSpPr/>
      </dsp:nvSpPr>
      <dsp:spPr>
        <a:xfrm>
          <a:off x="3904138" y="1255399"/>
          <a:ext cx="2011317" cy="1277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Действия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программы</a:t>
          </a:r>
        </a:p>
      </dsp:txBody>
      <dsp:txXfrm>
        <a:off x="3941546" y="1292807"/>
        <a:ext cx="1936501" cy="1202370"/>
      </dsp:txXfrm>
    </dsp:sp>
    <dsp:sp modelId="{EB9205D3-541D-4459-A0BF-36F6C3AE46A4}">
      <dsp:nvSpPr>
        <dsp:cNvPr id="0" name=""/>
        <dsp:cNvSpPr/>
      </dsp:nvSpPr>
      <dsp:spPr>
        <a:xfrm>
          <a:off x="2816" y="2895659"/>
          <a:ext cx="2011317" cy="1277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A3EC-58EE-401C-8B4A-A954BEAF943F}">
      <dsp:nvSpPr>
        <dsp:cNvPr id="0" name=""/>
        <dsp:cNvSpPr/>
      </dsp:nvSpPr>
      <dsp:spPr>
        <a:xfrm>
          <a:off x="226296" y="3107965"/>
          <a:ext cx="2011317" cy="1277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очищает экран</a:t>
          </a:r>
        </a:p>
      </dsp:txBody>
      <dsp:txXfrm>
        <a:off x="263704" y="3145373"/>
        <a:ext cx="1936501" cy="1202370"/>
      </dsp:txXfrm>
    </dsp:sp>
    <dsp:sp modelId="{C2CF13FC-A566-40A5-9F6D-B5230C6E2B7D}">
      <dsp:nvSpPr>
        <dsp:cNvPr id="0" name=""/>
        <dsp:cNvSpPr/>
      </dsp:nvSpPr>
      <dsp:spPr>
        <a:xfrm>
          <a:off x="2461094" y="2895659"/>
          <a:ext cx="2011317" cy="1277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FB6D-8329-473F-9AC1-FA657B6C7E3E}">
      <dsp:nvSpPr>
        <dsp:cNvPr id="0" name=""/>
        <dsp:cNvSpPr/>
      </dsp:nvSpPr>
      <dsp:spPr>
        <a:xfrm>
          <a:off x="2684573" y="3107965"/>
          <a:ext cx="2011317" cy="1277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считывает данные с клавиатуры </a:t>
          </a:r>
        </a:p>
      </dsp:txBody>
      <dsp:txXfrm>
        <a:off x="2721981" y="3145373"/>
        <a:ext cx="1936501" cy="1202370"/>
      </dsp:txXfrm>
    </dsp:sp>
    <dsp:sp modelId="{0037E005-889B-4DF7-9094-98E687DBE410}">
      <dsp:nvSpPr>
        <dsp:cNvPr id="0" name=""/>
        <dsp:cNvSpPr/>
      </dsp:nvSpPr>
      <dsp:spPr>
        <a:xfrm>
          <a:off x="4919371" y="2895659"/>
          <a:ext cx="2011317" cy="1277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BF3E-B990-4D3C-A258-40D32C0E3C5F}">
      <dsp:nvSpPr>
        <dsp:cNvPr id="0" name=""/>
        <dsp:cNvSpPr/>
      </dsp:nvSpPr>
      <dsp:spPr>
        <a:xfrm>
          <a:off x="5142851" y="3107965"/>
          <a:ext cx="2011317" cy="1277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выводит данные на экран</a:t>
          </a:r>
        </a:p>
      </dsp:txBody>
      <dsp:txXfrm>
        <a:off x="5180259" y="3145373"/>
        <a:ext cx="1936501" cy="1202370"/>
      </dsp:txXfrm>
    </dsp:sp>
    <dsp:sp modelId="{36D48E03-84D8-4D5E-83D0-27884A471250}">
      <dsp:nvSpPr>
        <dsp:cNvPr id="0" name=""/>
        <dsp:cNvSpPr/>
      </dsp:nvSpPr>
      <dsp:spPr>
        <a:xfrm>
          <a:off x="7377648" y="2895659"/>
          <a:ext cx="2011317" cy="1277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EE14-BB01-44D4-9E93-014CB538DD33}">
      <dsp:nvSpPr>
        <dsp:cNvPr id="0" name=""/>
        <dsp:cNvSpPr/>
      </dsp:nvSpPr>
      <dsp:spPr>
        <a:xfrm>
          <a:off x="7601128" y="3107965"/>
          <a:ext cx="2011317" cy="1277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удаляет символы из строки </a:t>
          </a:r>
        </a:p>
      </dsp:txBody>
      <dsp:txXfrm>
        <a:off x="7638536" y="3145373"/>
        <a:ext cx="1936501" cy="1202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5A607-6C34-4D4C-A473-DC783A8A82FF}">
      <dsp:nvSpPr>
        <dsp:cNvPr id="0" name=""/>
        <dsp:cNvSpPr/>
      </dsp:nvSpPr>
      <dsp:spPr>
        <a:xfrm>
          <a:off x="3749" y="2544"/>
          <a:ext cx="10148872" cy="13713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Переменные </a:t>
          </a:r>
        </a:p>
      </dsp:txBody>
      <dsp:txXfrm>
        <a:off x="43915" y="42710"/>
        <a:ext cx="10068540" cy="1291034"/>
      </dsp:txXfrm>
    </dsp:sp>
    <dsp:sp modelId="{58746357-7BBD-4193-8D71-A3D1A5336B02}">
      <dsp:nvSpPr>
        <dsp:cNvPr id="0" name=""/>
        <dsp:cNvSpPr/>
      </dsp:nvSpPr>
      <dsp:spPr>
        <a:xfrm>
          <a:off x="3749" y="1506380"/>
          <a:ext cx="4869900" cy="13713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Локальные </a:t>
          </a:r>
        </a:p>
      </dsp:txBody>
      <dsp:txXfrm>
        <a:off x="43915" y="1546546"/>
        <a:ext cx="4789568" cy="1291034"/>
      </dsp:txXfrm>
    </dsp:sp>
    <dsp:sp modelId="{9E55CD95-AFB7-40A4-BAFF-1CB318C8C66C}">
      <dsp:nvSpPr>
        <dsp:cNvPr id="0" name=""/>
        <dsp:cNvSpPr/>
      </dsp:nvSpPr>
      <dsp:spPr>
        <a:xfrm>
          <a:off x="3749" y="3010216"/>
          <a:ext cx="4869900" cy="1371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400" kern="1200" dirty="0" err="1"/>
            <a:t>x,y</a:t>
          </a:r>
          <a:r>
            <a:rPr lang="en-US" sz="3400" kern="1200" dirty="0"/>
            <a:t>, z</a:t>
          </a:r>
          <a:endParaRPr lang="ru-RU" sz="3400" kern="120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400" kern="1200" dirty="0"/>
        </a:p>
      </dsp:txBody>
      <dsp:txXfrm>
        <a:off x="43915" y="3050382"/>
        <a:ext cx="4789568" cy="1291034"/>
      </dsp:txXfrm>
    </dsp:sp>
    <dsp:sp modelId="{0563DBB0-18F1-4AD8-B96E-7FE4812BBA6C}">
      <dsp:nvSpPr>
        <dsp:cNvPr id="0" name=""/>
        <dsp:cNvSpPr/>
      </dsp:nvSpPr>
      <dsp:spPr>
        <a:xfrm>
          <a:off x="3749" y="4514051"/>
          <a:ext cx="4869900" cy="13713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Из раздела описаний процедур и функций</a:t>
          </a:r>
        </a:p>
      </dsp:txBody>
      <dsp:txXfrm>
        <a:off x="43915" y="4554217"/>
        <a:ext cx="4789568" cy="1291034"/>
      </dsp:txXfrm>
    </dsp:sp>
    <dsp:sp modelId="{3C9AB429-C4FE-4146-80F5-4DC10F648339}">
      <dsp:nvSpPr>
        <dsp:cNvPr id="0" name=""/>
        <dsp:cNvSpPr/>
      </dsp:nvSpPr>
      <dsp:spPr>
        <a:xfrm>
          <a:off x="5282721" y="1506380"/>
          <a:ext cx="4869900" cy="13713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Глобальные </a:t>
          </a:r>
        </a:p>
      </dsp:txBody>
      <dsp:txXfrm>
        <a:off x="5322887" y="1546546"/>
        <a:ext cx="4789568" cy="1291034"/>
      </dsp:txXfrm>
    </dsp:sp>
    <dsp:sp modelId="{F0D25368-0694-4584-8B77-23C641D4D1EE}">
      <dsp:nvSpPr>
        <dsp:cNvPr id="0" name=""/>
        <dsp:cNvSpPr/>
      </dsp:nvSpPr>
      <dsp:spPr>
        <a:xfrm>
          <a:off x="5282721" y="3010216"/>
          <a:ext cx="4869900" cy="1371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a, b,c</a:t>
          </a:r>
          <a:endParaRPr lang="ru-RU" sz="3400" kern="1200" dirty="0"/>
        </a:p>
      </dsp:txBody>
      <dsp:txXfrm>
        <a:off x="5322887" y="3050382"/>
        <a:ext cx="4789568" cy="1291034"/>
      </dsp:txXfrm>
    </dsp:sp>
    <dsp:sp modelId="{DDE061ED-D967-4250-A027-10489827A340}">
      <dsp:nvSpPr>
        <dsp:cNvPr id="0" name=""/>
        <dsp:cNvSpPr/>
      </dsp:nvSpPr>
      <dsp:spPr>
        <a:xfrm>
          <a:off x="5282721" y="4514051"/>
          <a:ext cx="4869900" cy="13713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Переменные из раздела описаний основной части программы</a:t>
          </a:r>
        </a:p>
      </dsp:txBody>
      <dsp:txXfrm>
        <a:off x="5322887" y="4554217"/>
        <a:ext cx="4789568" cy="1291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BBC85-1E4F-482D-A9EB-AFF0546BCF9B}">
      <dsp:nvSpPr>
        <dsp:cNvPr id="0" name=""/>
        <dsp:cNvSpPr/>
      </dsp:nvSpPr>
      <dsp:spPr>
        <a:xfrm>
          <a:off x="803637" y="0"/>
          <a:ext cx="9107896" cy="51586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258C3-8A41-4253-9933-C873DBF53CE4}">
      <dsp:nvSpPr>
        <dsp:cNvPr id="0" name=""/>
        <dsp:cNvSpPr/>
      </dsp:nvSpPr>
      <dsp:spPr>
        <a:xfrm>
          <a:off x="363102" y="1547585"/>
          <a:ext cx="3214551" cy="2063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kern="1200" dirty="0"/>
            <a:t>Параметр</a:t>
          </a:r>
        </a:p>
      </dsp:txBody>
      <dsp:txXfrm>
        <a:off x="463831" y="1648314"/>
        <a:ext cx="3013093" cy="1861989"/>
      </dsp:txXfrm>
    </dsp:sp>
    <dsp:sp modelId="{3205C7C5-8946-4653-A592-5D58FA5BAC50}">
      <dsp:nvSpPr>
        <dsp:cNvPr id="0" name=""/>
        <dsp:cNvSpPr/>
      </dsp:nvSpPr>
      <dsp:spPr>
        <a:xfrm>
          <a:off x="3750310" y="1547585"/>
          <a:ext cx="3214551" cy="2063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kern="1200" dirty="0"/>
            <a:t>Локальный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по отношению к процедуре</a:t>
          </a:r>
        </a:p>
      </dsp:txBody>
      <dsp:txXfrm>
        <a:off x="3851039" y="1648314"/>
        <a:ext cx="3013093" cy="1861989"/>
      </dsp:txXfrm>
    </dsp:sp>
    <dsp:sp modelId="{19148862-A12F-4D4E-BDDD-8CCC62D415B9}">
      <dsp:nvSpPr>
        <dsp:cNvPr id="0" name=""/>
        <dsp:cNvSpPr/>
      </dsp:nvSpPr>
      <dsp:spPr>
        <a:xfrm>
          <a:off x="7137518" y="1547585"/>
          <a:ext cx="3214551" cy="2063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Только в пределах данной </a:t>
          </a:r>
          <a:r>
            <a:rPr lang="ru-RU" sz="2900" b="1" kern="1200" dirty="0"/>
            <a:t>процедуры</a:t>
          </a:r>
        </a:p>
      </dsp:txBody>
      <dsp:txXfrm>
        <a:off x="7238247" y="1648314"/>
        <a:ext cx="3013093" cy="1861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y.ru/posters/fractals/Koc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Процедуры и функции в </a:t>
            </a:r>
            <a:r>
              <a:rPr lang="ru-RU" b="1" dirty="0" err="1"/>
              <a:t>Pascal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123" y="42816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Параметры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64454" y="603297"/>
            <a:ext cx="9963083" cy="148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sz="3200" dirty="0"/>
              <a:t>При описании процедуры указывается список </a:t>
            </a:r>
            <a:r>
              <a:rPr lang="ru-RU" sz="3200" b="1" dirty="0"/>
              <a:t>формальных</a:t>
            </a:r>
            <a:r>
              <a:rPr lang="ru-RU" sz="3200" dirty="0"/>
              <a:t> параметров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0224639"/>
              </p:ext>
            </p:extLst>
          </p:nvPr>
        </p:nvGraphicFramePr>
        <p:xfrm>
          <a:off x="1095828" y="2177143"/>
          <a:ext cx="10715172" cy="515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4257" y="230777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x, y, z </a:t>
            </a:r>
            <a:r>
              <a:rPr lang="ru-RU" dirty="0"/>
              <a:t>– формальные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212119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123" y="42816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Параметры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0026" y="1431936"/>
            <a:ext cx="9963083" cy="19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sz="3200" b="1" dirty="0"/>
              <a:t>Фактические параметры </a:t>
            </a:r>
            <a:r>
              <a:rPr lang="en-US" sz="3200" dirty="0"/>
              <a:t>-</a:t>
            </a:r>
            <a:r>
              <a:rPr lang="ru-RU" sz="3200" dirty="0"/>
              <a:t> это параметры, которые передаются процедуре при обращении к ней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026" y="4310743"/>
            <a:ext cx="686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a, b, c </a:t>
            </a:r>
            <a:r>
              <a:rPr lang="ru-RU" sz="2800" dirty="0"/>
              <a:t>– фактические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6532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Структура функции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14826" y="1552975"/>
            <a:ext cx="9963083" cy="42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200" b="1" dirty="0"/>
              <a:t>f</a:t>
            </a:r>
            <a:r>
              <a:rPr lang="ru-RU" sz="3200" b="1" dirty="0" err="1"/>
              <a:t>unction</a:t>
            </a:r>
            <a:r>
              <a:rPr lang="ru-RU" sz="3200" b="1" dirty="0"/>
              <a:t> </a:t>
            </a:r>
            <a:r>
              <a:rPr lang="ru-RU" sz="3200" dirty="0"/>
              <a:t>имя(список формальных параметров): тип возвращаемого значения;</a:t>
            </a:r>
          </a:p>
          <a:p>
            <a:pPr marL="0" indent="0">
              <a:buNone/>
            </a:pPr>
            <a:r>
              <a:rPr lang="ru-RU" sz="3200" dirty="0"/>
              <a:t>раздел описаний </a:t>
            </a:r>
          </a:p>
          <a:p>
            <a:pPr marL="0" indent="0">
              <a:buNone/>
            </a:pPr>
            <a:r>
              <a:rPr lang="ru-RU" sz="3200" b="1" dirty="0" err="1"/>
              <a:t>begin</a:t>
            </a:r>
            <a:endParaRPr lang="ru-RU" sz="3200" b="1" dirty="0"/>
          </a:p>
          <a:p>
            <a:pPr marL="0" indent="0">
              <a:buNone/>
            </a:pPr>
            <a:r>
              <a:rPr lang="ru-RU" sz="3200" dirty="0"/>
              <a:t>операторы </a:t>
            </a:r>
          </a:p>
          <a:p>
            <a:pPr marL="0" indent="0">
              <a:buNone/>
            </a:pPr>
            <a:r>
              <a:rPr lang="ru-RU" sz="3200" b="1" dirty="0" err="1"/>
              <a:t>end</a:t>
            </a:r>
            <a:r>
              <a:rPr lang="ru-RU" sz="3200" b="1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Структура функции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8598" y="4798703"/>
            <a:ext cx="9963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68287" y="1467882"/>
            <a:ext cx="660198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a, b, c: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function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(x, y: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):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begin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:= x + 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begin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readln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(a,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writeln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(a, b));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2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Рекурсия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8598" y="4798703"/>
            <a:ext cx="9963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8598" y="1175495"/>
            <a:ext cx="856811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r>
              <a:rPr lang="en-US" sz="2800" b="1" dirty="0"/>
              <a:t>Program </a:t>
            </a:r>
            <a:r>
              <a:rPr lang="en-US" sz="2800" dirty="0"/>
              <a:t>Factorial;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n:integer;</a:t>
            </a:r>
          </a:p>
          <a:p>
            <a:r>
              <a:rPr lang="ru-RU" sz="2800" b="1" dirty="0" err="1"/>
              <a:t>function</a:t>
            </a:r>
            <a:r>
              <a:rPr lang="ru-RU" sz="2800" b="1" dirty="0"/>
              <a:t> </a:t>
            </a:r>
            <a:r>
              <a:rPr lang="ru-RU" sz="2800" dirty="0"/>
              <a:t>f(</a:t>
            </a:r>
            <a:r>
              <a:rPr lang="ru-RU" sz="2800" dirty="0" err="1"/>
              <a:t>x:integer</a:t>
            </a:r>
            <a:r>
              <a:rPr lang="ru-RU" sz="2800" dirty="0"/>
              <a:t>):</a:t>
            </a:r>
            <a:r>
              <a:rPr lang="ru-RU" sz="2800" dirty="0" err="1"/>
              <a:t>real</a:t>
            </a:r>
            <a:endParaRPr lang="ru-RU" sz="2800" dirty="0"/>
          </a:p>
          <a:p>
            <a:r>
              <a:rPr lang="en-US" sz="2800" b="1" dirty="0"/>
              <a:t>begin</a:t>
            </a:r>
          </a:p>
          <a:p>
            <a:r>
              <a:rPr lang="ru-RU" sz="2800" b="1" dirty="0" err="1"/>
              <a:t>if</a:t>
            </a:r>
            <a:r>
              <a:rPr lang="ru-RU" sz="2800" b="1" dirty="0"/>
              <a:t> </a:t>
            </a:r>
            <a:r>
              <a:rPr lang="ru-RU" sz="2800" dirty="0"/>
              <a:t>x= 1  </a:t>
            </a:r>
            <a:r>
              <a:rPr lang="ru-RU" sz="2800" b="1" dirty="0" err="1"/>
              <a:t>then</a:t>
            </a:r>
            <a:r>
              <a:rPr lang="ru-RU" sz="2800" b="1" dirty="0"/>
              <a:t> </a:t>
            </a:r>
            <a:r>
              <a:rPr lang="ru-RU" sz="2800" dirty="0"/>
              <a:t>f:= 1 </a:t>
            </a:r>
            <a:r>
              <a:rPr lang="ru-RU" sz="2800" b="1" dirty="0" err="1"/>
              <a:t>else</a:t>
            </a:r>
            <a:r>
              <a:rPr lang="ru-RU" sz="2800" b="1" dirty="0"/>
              <a:t> </a:t>
            </a:r>
            <a:r>
              <a:rPr lang="ru-RU" sz="2800" dirty="0"/>
              <a:t>f:= x* f(x-1);</a:t>
            </a:r>
          </a:p>
          <a:p>
            <a:r>
              <a:rPr lang="en-US" sz="2800" b="1" dirty="0"/>
              <a:t>end</a:t>
            </a:r>
            <a:r>
              <a:rPr lang="en-US" sz="2800" dirty="0"/>
              <a:t>;</a:t>
            </a:r>
          </a:p>
          <a:p>
            <a:r>
              <a:rPr lang="en-US" sz="2800" b="1" dirty="0"/>
              <a:t>begin</a:t>
            </a:r>
          </a:p>
          <a:p>
            <a:r>
              <a:rPr lang="ru-RU" sz="2800" dirty="0" err="1"/>
              <a:t>writeln</a:t>
            </a:r>
            <a:r>
              <a:rPr lang="ru-RU" sz="2800" dirty="0"/>
              <a:t>('Введите число N(N=1..170)');</a:t>
            </a:r>
          </a:p>
          <a:p>
            <a:r>
              <a:rPr lang="en-US" sz="2800" dirty="0" err="1"/>
              <a:t>readln</a:t>
            </a:r>
            <a:r>
              <a:rPr lang="en-US" sz="2800" dirty="0"/>
              <a:t>(n);</a:t>
            </a:r>
          </a:p>
          <a:p>
            <a:r>
              <a:rPr lang="en-US" sz="2800" dirty="0" err="1"/>
              <a:t>writeln</a:t>
            </a:r>
            <a:r>
              <a:rPr lang="en-US" sz="2800" dirty="0"/>
              <a:t>('</a:t>
            </a:r>
            <a:r>
              <a:rPr lang="ru-RU" sz="2800" dirty="0"/>
              <a:t>Факториал </a:t>
            </a:r>
            <a:r>
              <a:rPr lang="en-US" sz="2800" dirty="0"/>
              <a:t>N!=',f(n));</a:t>
            </a:r>
          </a:p>
          <a:p>
            <a:r>
              <a:rPr lang="en-US" sz="2800" b="1" dirty="0"/>
              <a:t>end</a:t>
            </a:r>
            <a:r>
              <a:rPr lang="en-US" sz="2800" dirty="0"/>
              <a:t>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3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Структура функции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8598" y="4798703"/>
            <a:ext cx="9963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8598" y="1175495"/>
            <a:ext cx="856811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r>
              <a:rPr lang="en-US" sz="2800" b="1" dirty="0"/>
              <a:t>Program </a:t>
            </a:r>
            <a:r>
              <a:rPr lang="en-US" sz="2800" dirty="0"/>
              <a:t>Factorial;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n:integer;</a:t>
            </a:r>
          </a:p>
          <a:p>
            <a:r>
              <a:rPr lang="ru-RU" sz="2800" b="1" dirty="0" err="1"/>
              <a:t>function</a:t>
            </a:r>
            <a:r>
              <a:rPr lang="ru-RU" sz="2800" b="1" dirty="0"/>
              <a:t> </a:t>
            </a:r>
            <a:r>
              <a:rPr lang="ru-RU" sz="2800" dirty="0"/>
              <a:t>f(</a:t>
            </a:r>
            <a:r>
              <a:rPr lang="ru-RU" sz="2800" dirty="0" err="1"/>
              <a:t>x:integer</a:t>
            </a:r>
            <a:r>
              <a:rPr lang="ru-RU" sz="2800" dirty="0"/>
              <a:t>):</a:t>
            </a:r>
            <a:r>
              <a:rPr lang="ru-RU" sz="2800" dirty="0" err="1"/>
              <a:t>real</a:t>
            </a:r>
            <a:endParaRPr lang="ru-RU" sz="2800" dirty="0"/>
          </a:p>
          <a:p>
            <a:r>
              <a:rPr lang="en-US" sz="2800" b="1" dirty="0"/>
              <a:t>begin</a:t>
            </a:r>
          </a:p>
          <a:p>
            <a:r>
              <a:rPr lang="ru-RU" sz="2800" b="1" dirty="0" err="1"/>
              <a:t>if</a:t>
            </a:r>
            <a:r>
              <a:rPr lang="ru-RU" sz="2800" b="1" dirty="0"/>
              <a:t> </a:t>
            </a:r>
            <a:r>
              <a:rPr lang="ru-RU" sz="2800" dirty="0"/>
              <a:t>x= 1  </a:t>
            </a:r>
            <a:r>
              <a:rPr lang="ru-RU" sz="2800" b="1" dirty="0" err="1"/>
              <a:t>then</a:t>
            </a:r>
            <a:r>
              <a:rPr lang="ru-RU" sz="2800" b="1" dirty="0"/>
              <a:t> </a:t>
            </a:r>
            <a:r>
              <a:rPr lang="ru-RU" sz="2800" dirty="0"/>
              <a:t>f:= 1 </a:t>
            </a:r>
            <a:r>
              <a:rPr lang="ru-RU" sz="2800" b="1" dirty="0" err="1"/>
              <a:t>else</a:t>
            </a:r>
            <a:r>
              <a:rPr lang="ru-RU" sz="2800" b="1" dirty="0"/>
              <a:t> </a:t>
            </a:r>
            <a:r>
              <a:rPr lang="ru-RU" sz="2800" dirty="0"/>
              <a:t>f:= x* f(x-1);</a:t>
            </a:r>
          </a:p>
          <a:p>
            <a:r>
              <a:rPr lang="en-US" sz="2800" b="1" dirty="0"/>
              <a:t>end</a:t>
            </a:r>
            <a:r>
              <a:rPr lang="en-US" sz="2800" dirty="0"/>
              <a:t>;</a:t>
            </a:r>
          </a:p>
          <a:p>
            <a:r>
              <a:rPr lang="en-US" sz="2800" b="1" dirty="0"/>
              <a:t>begin</a:t>
            </a:r>
          </a:p>
          <a:p>
            <a:r>
              <a:rPr lang="ru-RU" sz="2800" dirty="0" err="1"/>
              <a:t>writeln</a:t>
            </a:r>
            <a:r>
              <a:rPr lang="ru-RU" sz="2800" dirty="0"/>
              <a:t>('Введите число N(N=1..170)');</a:t>
            </a:r>
          </a:p>
          <a:p>
            <a:r>
              <a:rPr lang="en-US" sz="2800" dirty="0" err="1"/>
              <a:t>readln</a:t>
            </a:r>
            <a:r>
              <a:rPr lang="en-US" sz="2800" dirty="0"/>
              <a:t>(n);</a:t>
            </a:r>
          </a:p>
          <a:p>
            <a:r>
              <a:rPr lang="en-US" sz="2800" dirty="0" err="1"/>
              <a:t>writeln</a:t>
            </a:r>
            <a:r>
              <a:rPr lang="en-US" sz="2800" dirty="0"/>
              <a:t>('</a:t>
            </a:r>
            <a:r>
              <a:rPr lang="ru-RU" sz="2800" dirty="0"/>
              <a:t>Факториал </a:t>
            </a:r>
            <a:r>
              <a:rPr lang="en-US" sz="2800" dirty="0"/>
              <a:t>N!=',f(n));</a:t>
            </a:r>
          </a:p>
          <a:p>
            <a:r>
              <a:rPr lang="en-US" sz="2800" b="1" dirty="0"/>
              <a:t>end</a:t>
            </a:r>
            <a:r>
              <a:rPr lang="en-US" sz="2800" dirty="0"/>
              <a:t>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Рекурсия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255" y="4595675"/>
            <a:ext cx="89523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Рекурсивная функция – реализован способ вычисления очередного значения функции через вычисление её предшествующих значений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2925" y="1047060"/>
            <a:ext cx="856811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r>
              <a:rPr lang="en-US" sz="2000" b="1" dirty="0"/>
              <a:t>Program </a:t>
            </a:r>
            <a:r>
              <a:rPr lang="en-US" sz="2000" dirty="0"/>
              <a:t>Factorial;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n:integer;</a:t>
            </a:r>
          </a:p>
          <a:p>
            <a:r>
              <a:rPr lang="ru-RU" sz="2000" b="1" dirty="0" err="1"/>
              <a:t>function</a:t>
            </a:r>
            <a:r>
              <a:rPr lang="ru-RU" sz="2000" b="1" dirty="0"/>
              <a:t> </a:t>
            </a:r>
            <a:r>
              <a:rPr lang="ru-RU" sz="2000" dirty="0"/>
              <a:t>f(</a:t>
            </a:r>
            <a:r>
              <a:rPr lang="ru-RU" sz="2000" dirty="0" err="1"/>
              <a:t>x:integer</a:t>
            </a:r>
            <a:r>
              <a:rPr lang="ru-RU" sz="2000" dirty="0"/>
              <a:t>):</a:t>
            </a:r>
            <a:r>
              <a:rPr lang="ru-RU" sz="2000" dirty="0" err="1"/>
              <a:t>real</a:t>
            </a:r>
            <a:endParaRPr lang="ru-RU" sz="2000" dirty="0"/>
          </a:p>
          <a:p>
            <a:r>
              <a:rPr lang="en-US" sz="2000" b="1" dirty="0"/>
              <a:t>begin</a:t>
            </a:r>
          </a:p>
          <a:p>
            <a:r>
              <a:rPr lang="ru-RU" sz="2000" b="1" dirty="0" err="1"/>
              <a:t>if</a:t>
            </a:r>
            <a:r>
              <a:rPr lang="ru-RU" sz="2000" b="1" dirty="0"/>
              <a:t> </a:t>
            </a:r>
            <a:r>
              <a:rPr lang="ru-RU" sz="2000" dirty="0"/>
              <a:t>x= 1  </a:t>
            </a:r>
            <a:r>
              <a:rPr lang="ru-RU" sz="2000" b="1" dirty="0" err="1"/>
              <a:t>then</a:t>
            </a:r>
            <a:r>
              <a:rPr lang="ru-RU" sz="2000" b="1" dirty="0"/>
              <a:t> </a:t>
            </a:r>
            <a:r>
              <a:rPr lang="ru-RU" sz="2000" dirty="0"/>
              <a:t>f:= 1 </a:t>
            </a:r>
            <a:r>
              <a:rPr lang="ru-RU" sz="2000" b="1" dirty="0" err="1"/>
              <a:t>else</a:t>
            </a:r>
            <a:r>
              <a:rPr lang="ru-RU" sz="2000" b="1" dirty="0"/>
              <a:t> </a:t>
            </a:r>
            <a:r>
              <a:rPr lang="ru-RU" sz="2000" dirty="0"/>
              <a:t>f:= x* f(x-1);</a:t>
            </a:r>
          </a:p>
          <a:p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r>
              <a:rPr lang="en-US" sz="2000" b="1" dirty="0"/>
              <a:t>begin</a:t>
            </a:r>
          </a:p>
          <a:p>
            <a:r>
              <a:rPr lang="ru-RU" sz="2000" dirty="0" err="1"/>
              <a:t>writeln</a:t>
            </a:r>
            <a:r>
              <a:rPr lang="ru-RU" sz="2000" dirty="0"/>
              <a:t>('Введите число N(N=1..170)');</a:t>
            </a:r>
          </a:p>
          <a:p>
            <a:r>
              <a:rPr lang="en-US" sz="2000" dirty="0" err="1"/>
              <a:t>readln</a:t>
            </a:r>
            <a:r>
              <a:rPr lang="en-US" sz="2000" dirty="0"/>
              <a:t>(n);</a:t>
            </a:r>
          </a:p>
          <a:p>
            <a:r>
              <a:rPr lang="en-US" sz="2000" dirty="0" err="1"/>
              <a:t>writeln</a:t>
            </a:r>
            <a:r>
              <a:rPr lang="en-US" sz="2000" dirty="0"/>
              <a:t>('</a:t>
            </a:r>
            <a:r>
              <a:rPr lang="ru-RU" sz="2000" dirty="0"/>
              <a:t>Факториал </a:t>
            </a:r>
            <a:r>
              <a:rPr lang="en-US" sz="2000" dirty="0"/>
              <a:t>N!=',f(n));</a:t>
            </a:r>
          </a:p>
          <a:p>
            <a:r>
              <a:rPr lang="en-US" sz="2000" b="1" dirty="0"/>
              <a:t>end</a:t>
            </a:r>
            <a:r>
              <a:rPr lang="en-US" sz="2000" dirty="0"/>
              <a:t>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8652" y="403389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Рекурсия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04381" y="1264555"/>
            <a:ext cx="9700231" cy="265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sz="2800" b="1" dirty="0"/>
              <a:t>Рекурсия</a:t>
            </a:r>
            <a:r>
              <a:rPr lang="ru-RU" sz="2800" dirty="0"/>
              <a:t> —метод организации работы подпрограммы, при котором эта подпрограмма (процедура или функция) в ходе ее выполнения обращается сама к себе (т.е. вызов метода из тела самого метода). 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804381" y="3964437"/>
            <a:ext cx="9700231" cy="8350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 3" charset="2"/>
              <a:buNone/>
            </a:pPr>
            <a:endParaRPr lang="ru-RU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algn="ctr">
              <a:buFont typeface="Wingdings 3" charset="2"/>
              <a:buNone/>
            </a:pPr>
            <a:r>
              <a:rPr lang="ru-RU" sz="2800" b="1" dirty="0"/>
              <a:t>Рекурсивный стиль эффектен, но не эффективен!</a:t>
            </a:r>
            <a:endParaRPr lang="ru-RU" sz="28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9138071" y="4799452"/>
            <a:ext cx="841525" cy="48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630210" y="5240895"/>
            <a:ext cx="4106562" cy="128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 3" charset="2"/>
              <a:buNone/>
            </a:pPr>
            <a:endParaRPr lang="ru-RU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algn="ctr">
              <a:buFont typeface="Wingdings 3" charset="2"/>
              <a:buNone/>
            </a:pPr>
            <a:r>
              <a:rPr lang="ru-RU" sz="2800" b="1" dirty="0"/>
              <a:t>Увеличивается время исполнения программы</a:t>
            </a:r>
            <a:endParaRPr lang="ru-RU" sz="28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641476" y="5288770"/>
            <a:ext cx="4106562" cy="1186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 3" charset="2"/>
              <a:buNone/>
            </a:pPr>
            <a:endParaRPr lang="ru-RU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algn="ctr">
              <a:buFont typeface="Wingdings 3" charset="2"/>
              <a:buNone/>
            </a:pPr>
            <a:r>
              <a:rPr lang="ru-RU" sz="2800" b="1" dirty="0"/>
              <a:t>Требует значительного объема памяти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3262728" y="4799452"/>
            <a:ext cx="841525" cy="48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Визуальная форма рекурсии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49685" y="1600201"/>
            <a:ext cx="513805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Эффект </a:t>
            </a:r>
            <a:r>
              <a:rPr lang="ru-RU" sz="2400" b="1" dirty="0" err="1"/>
              <a:t>Дросте</a:t>
            </a:r>
            <a:r>
              <a:rPr lang="ru-RU" sz="2400" dirty="0"/>
              <a:t> (</a:t>
            </a:r>
            <a:r>
              <a:rPr lang="ru-RU" sz="2400" dirty="0" err="1"/>
              <a:t>нидерл</a:t>
            </a:r>
            <a:r>
              <a:rPr lang="ru-RU" sz="2400" dirty="0"/>
              <a:t>. </a:t>
            </a:r>
            <a:r>
              <a:rPr lang="ru-RU" sz="2400" i="1" dirty="0" err="1"/>
              <a:t>Droste-effect</a:t>
            </a:r>
            <a:r>
              <a:rPr lang="ru-RU" sz="2400" dirty="0"/>
              <a:t>) — рекурсивное изображение как частный случай техники.</a:t>
            </a:r>
          </a:p>
          <a:p>
            <a:pPr marL="0" indent="0">
              <a:buNone/>
            </a:pPr>
            <a:r>
              <a:rPr lang="ru-RU" sz="2400" dirty="0"/>
              <a:t>Термин ввёл спортивный журналист, поэт, переводчик и </a:t>
            </a:r>
            <a:r>
              <a:rPr lang="ru-RU" sz="2400" dirty="0" err="1"/>
              <a:t>колумнист</a:t>
            </a:r>
            <a:r>
              <a:rPr lang="ru-RU" sz="2400" dirty="0"/>
              <a:t> </a:t>
            </a:r>
            <a:r>
              <a:rPr lang="ru-RU" sz="2400" dirty="0" err="1"/>
              <a:t>Нико</a:t>
            </a:r>
            <a:r>
              <a:rPr lang="ru-RU" sz="2400" dirty="0"/>
              <a:t> Схепмакер в конце 70-х годов XX века по названию голландской марки какао </a:t>
            </a:r>
            <a:r>
              <a:rPr lang="ru-RU" sz="2400" i="1" dirty="0" err="1"/>
              <a:t>Droste</a:t>
            </a:r>
            <a:r>
              <a:rPr lang="ru-RU" sz="2400" dirty="0"/>
              <a:t>, которая использовала этот эффект в своей рекламе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1700808"/>
            <a:ext cx="280035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722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Визуальная форма рекурсии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3672" y="1628800"/>
            <a:ext cx="5521710" cy="441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33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7611" y="362853"/>
            <a:ext cx="8911687" cy="1280890"/>
          </a:xfrm>
        </p:spPr>
        <p:txBody>
          <a:bodyPr/>
          <a:lstStyle/>
          <a:p>
            <a:r>
              <a:rPr lang="ru-RU" b="1" dirty="0"/>
              <a:t>Процедуры и функции в </a:t>
            </a:r>
            <a:r>
              <a:rPr lang="ru-RU" b="1" dirty="0" err="1"/>
              <a:t>Pascal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799723021"/>
              </p:ext>
            </p:extLst>
          </p:nvPr>
        </p:nvGraphicFramePr>
        <p:xfrm>
          <a:off x="1752600" y="1404257"/>
          <a:ext cx="9546771" cy="459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07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ru-RU" dirty="0"/>
              <a:t>Визуальная форма рекурсии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3752" y="1412776"/>
            <a:ext cx="4464496" cy="5280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489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0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В лингвистике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79976" y="980728"/>
            <a:ext cx="4330824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Вот дом.</a:t>
            </a:r>
            <a:br>
              <a:rPr lang="ru-RU" sz="2000" dirty="0"/>
            </a:br>
            <a:r>
              <a:rPr lang="ru-RU" sz="2000" dirty="0"/>
              <a:t>Который построил Джек.</a:t>
            </a:r>
            <a:br>
              <a:rPr lang="ru-RU" sz="2000" dirty="0"/>
            </a:br>
            <a:r>
              <a:rPr lang="ru-RU" sz="2000" dirty="0"/>
              <a:t>А это пшеница.</a:t>
            </a:r>
            <a:br>
              <a:rPr lang="ru-RU" sz="2000" dirty="0"/>
            </a:br>
            <a:r>
              <a:rPr lang="ru-RU" sz="2000" dirty="0"/>
              <a:t>Которая в тёмном чулане хранится</a:t>
            </a:r>
            <a:br>
              <a:rPr lang="ru-RU" sz="2000" dirty="0"/>
            </a:br>
            <a:r>
              <a:rPr lang="ru-RU" sz="2000" dirty="0"/>
              <a:t>В доме,</a:t>
            </a:r>
            <a:br>
              <a:rPr lang="ru-RU" sz="2000" dirty="0"/>
            </a:br>
            <a:r>
              <a:rPr lang="ru-RU" sz="2000" dirty="0"/>
              <a:t>Который построил Джек.</a:t>
            </a:r>
            <a:br>
              <a:rPr lang="ru-RU" sz="2000" dirty="0"/>
            </a:br>
            <a:r>
              <a:rPr lang="ru-RU" sz="2000" dirty="0"/>
              <a:t>А это весёлая птица-синица,</a:t>
            </a:r>
            <a:br>
              <a:rPr lang="ru-RU" sz="2000" dirty="0"/>
            </a:br>
            <a:r>
              <a:rPr lang="ru-RU" sz="2000" dirty="0"/>
              <a:t>Которая ловко ворует пшеницу,</a:t>
            </a:r>
            <a:br>
              <a:rPr lang="ru-RU" sz="2000" dirty="0"/>
            </a:br>
            <a:r>
              <a:rPr lang="ru-RU" sz="2000" dirty="0"/>
              <a:t>Которая в тёмном чулане хранится</a:t>
            </a:r>
            <a:br>
              <a:rPr lang="ru-RU" sz="2000" dirty="0"/>
            </a:br>
            <a:r>
              <a:rPr lang="ru-RU" sz="2000" dirty="0"/>
              <a:t>В доме, </a:t>
            </a:r>
            <a:br>
              <a:rPr lang="ru-RU" sz="2000" dirty="0"/>
            </a:br>
            <a:r>
              <a:rPr lang="ru-RU" sz="2000" dirty="0"/>
              <a:t>Который построил Джек.</a:t>
            </a:r>
            <a:br>
              <a:rPr lang="ru-RU" sz="2000" dirty="0"/>
            </a:br>
            <a:r>
              <a:rPr lang="ru-RU" sz="2000" dirty="0"/>
              <a:t>Вот кот,</a:t>
            </a:r>
            <a:br>
              <a:rPr lang="ru-RU" sz="2000" dirty="0"/>
            </a:br>
            <a:r>
              <a:rPr lang="ru-RU" sz="2000" dirty="0"/>
              <a:t>Который пугает и ловит синицу,</a:t>
            </a:r>
            <a:br>
              <a:rPr lang="ru-RU" sz="2000" dirty="0"/>
            </a:br>
            <a:r>
              <a:rPr lang="ru-RU" sz="2000" dirty="0"/>
              <a:t>Которая ловко ворует пшеницу,</a:t>
            </a:r>
            <a:br>
              <a:rPr lang="ru-RU" sz="2000" dirty="0"/>
            </a:br>
            <a:r>
              <a:rPr lang="ru-RU" sz="2000" dirty="0"/>
              <a:t>Которая в тёмном чулане хранится</a:t>
            </a:r>
            <a:br>
              <a:rPr lang="ru-RU" sz="2000" dirty="0"/>
            </a:br>
            <a:r>
              <a:rPr lang="ru-RU" sz="2000" dirty="0"/>
              <a:t>В доме, </a:t>
            </a:r>
            <a:br>
              <a:rPr lang="ru-RU" sz="2000" dirty="0"/>
            </a:br>
            <a:r>
              <a:rPr lang="ru-RU" sz="2000" dirty="0"/>
              <a:t>Который построил Джек.</a:t>
            </a:r>
          </a:p>
        </p:txBody>
      </p:sp>
      <p:pic>
        <p:nvPicPr>
          <p:cNvPr id="1026" name="Picture 2" descr="http://demiart.ru/forum/journal_uploads3/j1671946_130372317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474" y="1340768"/>
            <a:ext cx="3646840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459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физике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19935" y="2305358"/>
            <a:ext cx="5888293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Классическим примером бесконечной рекурсии являются два поставленные друг напротив друга зеркала: в них образуются два коридора из уменьшающихся отражений зеркал.</a:t>
            </a:r>
          </a:p>
        </p:txBody>
      </p:sp>
      <p:pic>
        <p:nvPicPr>
          <p:cNvPr id="12290" name="Picture 2" descr="http://demotivation.me/images/20101113/va9xovv4due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3512" y="2132857"/>
            <a:ext cx="3656554" cy="3297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26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75520" y="116632"/>
            <a:ext cx="93605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ru-RU" sz="4400" dirty="0">
                <a:latin typeface="+mj-lt"/>
                <a:ea typeface="+mj-ea"/>
                <a:cs typeface="+mj-cs"/>
              </a:rPr>
              <a:t>В математике и информатике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110241" y="134839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Фракталы</a:t>
            </a:r>
          </a:p>
        </p:txBody>
      </p:sp>
      <p:sp>
        <p:nvSpPr>
          <p:cNvPr id="39938" name="AutoShape 2" descr="https://encrypted-tbn0.gstatic.com/images?q=tbn:ANd9GcQ5ID3l3vId2ErThPRO1nBCGCXOqGFJLsLsljxzvFqU3lHME6xL"/>
          <p:cNvSpPr>
            <a:spLocks noChangeAspect="1" noChangeArrowheads="1"/>
          </p:cNvSpPr>
          <p:nvPr/>
        </p:nvSpPr>
        <p:spPr bwMode="auto">
          <a:xfrm>
            <a:off x="1679575" y="-2811463"/>
            <a:ext cx="7810500" cy="5857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940" name="Picture 4" descr="http://leganty.com/images/fe51d782a9f5_B65D/wd950112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7528" y="2564905"/>
            <a:ext cx="3778052" cy="2833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942" name="Picture 6" descr="http://s002.youpic.su/pictures/1297965600/254f452148e837f6ecb007404a0fbf2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636912"/>
            <a:ext cx="4262874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356383" y="5651342"/>
            <a:ext cx="619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http://elementy.ru/posters/fractals/Koch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Рекурсия или цикл?</a:t>
            </a:r>
            <a:br>
              <a:rPr lang="ru-RU" dirty="0"/>
            </a:br>
            <a:r>
              <a:rPr lang="ru-RU" dirty="0"/>
              <a:t> Вот в чем вопрос…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Рекурсия – обращение функции к самой себе</a:t>
            </a:r>
          </a:p>
          <a:p>
            <a:r>
              <a:rPr lang="ru-RU" sz="3600" dirty="0"/>
              <a:t>Цикл - повторение функции по определенным параметрам</a:t>
            </a:r>
          </a:p>
        </p:txBody>
      </p:sp>
    </p:spTree>
    <p:extLst>
      <p:ext uri="{BB962C8B-B14F-4D97-AF65-F5344CB8AC3E}">
        <p14:creationId xmlns:p14="http://schemas.microsoft.com/office/powerpoint/2010/main" val="4858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7610" y="232224"/>
            <a:ext cx="8911687" cy="1280890"/>
          </a:xfrm>
        </p:spPr>
        <p:txBody>
          <a:bodyPr/>
          <a:lstStyle/>
          <a:p>
            <a:r>
              <a:rPr lang="ru-RU" b="1" dirty="0"/>
              <a:t>Процедуры и функции в </a:t>
            </a:r>
            <a:r>
              <a:rPr lang="ru-RU" b="1" dirty="0" err="1"/>
              <a:t>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7582" y="1135739"/>
            <a:ext cx="9657217" cy="1879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Функции </a:t>
            </a:r>
            <a:r>
              <a:rPr lang="ru-RU" sz="2800" dirty="0"/>
              <a:t>- группы команд, которые при своем выполнении производят какие -либо вычисления и соответственно возвращают какое -то значение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84555098"/>
              </p:ext>
            </p:extLst>
          </p:nvPr>
        </p:nvGraphicFramePr>
        <p:xfrm>
          <a:off x="1867578" y="1579638"/>
          <a:ext cx="96370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1216399" y="2628297"/>
            <a:ext cx="3453573" cy="1253838"/>
            <a:chOff x="3524" y="1586124"/>
            <a:chExt cx="4577602" cy="1419104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3524" y="1586124"/>
              <a:ext cx="4577602" cy="1419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/>
            <p:nvPr/>
          </p:nvSpPr>
          <p:spPr>
            <a:xfrm>
              <a:off x="45088" y="1627688"/>
              <a:ext cx="4494474" cy="1335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500" kern="1200" dirty="0"/>
                <a:t>стандартные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172370" y="2665020"/>
            <a:ext cx="3453573" cy="1253838"/>
            <a:chOff x="3524" y="1586124"/>
            <a:chExt cx="4577602" cy="1419104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524" y="1586124"/>
              <a:ext cx="4577602" cy="1419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45088" y="1627688"/>
              <a:ext cx="4494474" cy="1335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500" kern="1200" dirty="0"/>
                <a:t>стандартные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7611" y="362853"/>
            <a:ext cx="8911687" cy="1280890"/>
          </a:xfrm>
        </p:spPr>
        <p:txBody>
          <a:bodyPr/>
          <a:lstStyle/>
          <a:p>
            <a:r>
              <a:rPr lang="ru-RU" b="1" dirty="0"/>
              <a:t>Процедуры и функции в </a:t>
            </a:r>
            <a:r>
              <a:rPr lang="ru-RU" b="1" dirty="0" err="1"/>
              <a:t>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3743" y="1338944"/>
            <a:ext cx="10308771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Процедуры</a:t>
            </a:r>
            <a:r>
              <a:rPr lang="ru-RU" sz="2800" dirty="0"/>
              <a:t> - какие -либо действия, которые выполняет программа (очищает экран, считывает данные с клавиатуры , выводит данные на экран, удаляет символы из строки и т.п.)</a:t>
            </a:r>
          </a:p>
          <a:p>
            <a:pPr marL="0" indent="0">
              <a:buNone/>
            </a:pPr>
            <a:endParaRPr lang="ru-RU" sz="28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113335909"/>
              </p:ext>
            </p:extLst>
          </p:nvPr>
        </p:nvGraphicFramePr>
        <p:xfrm>
          <a:off x="1643743" y="2013858"/>
          <a:ext cx="96152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806267" y="3252847"/>
            <a:ext cx="3442687" cy="1221181"/>
            <a:chOff x="3524" y="1586124"/>
            <a:chExt cx="4577602" cy="1419104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524" y="1586124"/>
              <a:ext cx="4577602" cy="1419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кругленный прямоугольник 4"/>
            <p:cNvSpPr/>
            <p:nvPr/>
          </p:nvSpPr>
          <p:spPr>
            <a:xfrm>
              <a:off x="45088" y="1627688"/>
              <a:ext cx="4494474" cy="1335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500" kern="1200" dirty="0"/>
                <a:t>стандартные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8339181" y="3217080"/>
            <a:ext cx="3442687" cy="1221181"/>
            <a:chOff x="3524" y="1586124"/>
            <a:chExt cx="4577602" cy="1419104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3524" y="1586124"/>
              <a:ext cx="4577602" cy="1419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/>
            <p:nvPr/>
          </p:nvSpPr>
          <p:spPr>
            <a:xfrm>
              <a:off x="45088" y="1627688"/>
              <a:ext cx="4494474" cy="1335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500" kern="1200" dirty="0"/>
                <a:t>стандартные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56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Структура процедуры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67226" y="1430959"/>
            <a:ext cx="9963083" cy="38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rocedure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имя(список формальных параметров);</a:t>
            </a:r>
          </a:p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раздел описаний </a:t>
            </a:r>
          </a:p>
          <a:p>
            <a:pPr marL="0" indent="0">
              <a:buNone/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операторы </a:t>
            </a:r>
          </a:p>
          <a:p>
            <a:pPr marL="0" indent="0">
              <a:buNone/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522028" y="5242259"/>
            <a:ext cx="4400629" cy="1419104"/>
            <a:chOff x="4965644" y="1586124"/>
            <a:chExt cx="4577602" cy="141910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965644" y="1586124"/>
              <a:ext cx="4577602" cy="1419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5007208" y="1627688"/>
              <a:ext cx="4494474" cy="1335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500" kern="1200" dirty="0"/>
                <a:t>пользовательские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67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процедуры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94856" y="1818552"/>
            <a:ext cx="979714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a, b, c: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procedure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(x, y: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z: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begin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z := x + 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begin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('Введите два числа: 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readln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(a,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(a, b, c); {процедура вызывается своим именем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writeln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5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процедуры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23" y="1905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041687071"/>
              </p:ext>
            </p:extLst>
          </p:nvPr>
        </p:nvGraphicFramePr>
        <p:xfrm>
          <a:off x="1317172" y="414866"/>
          <a:ext cx="10156371" cy="588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2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28" y="446314"/>
            <a:ext cx="95250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5021" y="4717580"/>
            <a:ext cx="8941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В программе определены переменные </a:t>
            </a:r>
            <a:r>
              <a:rPr lang="en-US" sz="2800" b="1" dirty="0"/>
              <a:t>a, b, c</a:t>
            </a:r>
            <a:r>
              <a:rPr lang="ru-RU" sz="2800" b="1" dirty="0"/>
              <a:t>. </a:t>
            </a:r>
          </a:p>
          <a:p>
            <a:pPr algn="ctr"/>
            <a:r>
              <a:rPr lang="ru-RU" sz="2800" b="1" dirty="0"/>
              <a:t>В процедуре параметры </a:t>
            </a:r>
            <a:r>
              <a:rPr lang="en-US" sz="2800" b="1" dirty="0"/>
              <a:t>x, y, z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0816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862</Words>
  <Application>Microsoft Office PowerPoint</Application>
  <PresentationFormat>Широкоэкранный</PresentationFormat>
  <Paragraphs>151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Century Gothic</vt:lpstr>
      <vt:lpstr>Wingdings 3</vt:lpstr>
      <vt:lpstr>Легкий дым</vt:lpstr>
      <vt:lpstr>Процедуры и функции в Pascal </vt:lpstr>
      <vt:lpstr>Процедуры и функции в Pascal</vt:lpstr>
      <vt:lpstr>Процедуры и функции в Pascal</vt:lpstr>
      <vt:lpstr>Процедуры и функции в Pascal</vt:lpstr>
      <vt:lpstr>Структура процедуры  </vt:lpstr>
      <vt:lpstr>Структура процедуры  </vt:lpstr>
      <vt:lpstr>Структура процедуры  </vt:lpstr>
      <vt:lpstr>Презентация PowerPoint</vt:lpstr>
      <vt:lpstr>Презентация PowerPoint</vt:lpstr>
      <vt:lpstr>Параметры  </vt:lpstr>
      <vt:lpstr>Параметры  </vt:lpstr>
      <vt:lpstr>Структура функции  </vt:lpstr>
      <vt:lpstr>Структура функции  </vt:lpstr>
      <vt:lpstr>Рекурсия  </vt:lpstr>
      <vt:lpstr>Структура функции  </vt:lpstr>
      <vt:lpstr>Рекурсия  </vt:lpstr>
      <vt:lpstr>Рекурсия  </vt:lpstr>
      <vt:lpstr>Визуальная форма рекурсии</vt:lpstr>
      <vt:lpstr>Визуальная форма рекурсии</vt:lpstr>
      <vt:lpstr>Визуальная форма рекурсии</vt:lpstr>
      <vt:lpstr>В лингвистике</vt:lpstr>
      <vt:lpstr>В физике</vt:lpstr>
      <vt:lpstr>Презентация PowerPoint</vt:lpstr>
      <vt:lpstr>Рекурсия или цикл?  Вот в чем вопрос…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 в Pascal</dc:title>
  <dc:creator>Артём</dc:creator>
  <cp:lastModifiedBy>Alex</cp:lastModifiedBy>
  <cp:revision>36</cp:revision>
  <dcterms:created xsi:type="dcterms:W3CDTF">2016-12-18T13:21:42Z</dcterms:created>
  <dcterms:modified xsi:type="dcterms:W3CDTF">2024-05-19T11:39:21Z</dcterms:modified>
</cp:coreProperties>
</file>