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94" r:id="rId23"/>
    <p:sldId id="278" r:id="rId24"/>
    <p:sldId id="279" r:id="rId25"/>
    <p:sldId id="280" r:id="rId26"/>
    <p:sldId id="284" r:id="rId27"/>
    <p:sldId id="281" r:id="rId28"/>
    <p:sldId id="285" r:id="rId29"/>
    <p:sldId id="282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F052E-7A67-4D2C-9DFC-2B5831EBB03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222DBB-12B0-4042-BA7B-BB17A657AC1F}">
      <dgm:prSet phldrT="[Текст]" custT="1"/>
      <dgm:spPr/>
      <dgm:t>
        <a:bodyPr/>
        <a:lstStyle/>
        <a:p>
          <a:r>
            <a:rPr lang="ru-RU" sz="2400" dirty="0"/>
            <a:t>Тестирование производительности</a:t>
          </a:r>
        </a:p>
      </dgm:t>
    </dgm:pt>
    <dgm:pt modelId="{06BB1BEB-1AEF-45B9-BD6A-DBEFF2443668}" type="parTrans" cxnId="{EBA1628B-48CD-406E-8C69-505444ED74CD}">
      <dgm:prSet/>
      <dgm:spPr/>
      <dgm:t>
        <a:bodyPr/>
        <a:lstStyle/>
        <a:p>
          <a:endParaRPr lang="ru-RU"/>
        </a:p>
      </dgm:t>
    </dgm:pt>
    <dgm:pt modelId="{EA0696E8-CCFD-4334-883A-51552F45ED6D}" type="sibTrans" cxnId="{EBA1628B-48CD-406E-8C69-505444ED74CD}">
      <dgm:prSet/>
      <dgm:spPr/>
      <dgm:t>
        <a:bodyPr/>
        <a:lstStyle/>
        <a:p>
          <a:endParaRPr lang="ru-RU"/>
        </a:p>
      </dgm:t>
    </dgm:pt>
    <dgm:pt modelId="{D8B35ADD-34D9-42A2-8254-F294DD40AF15}" type="asst">
      <dgm:prSet phldrT="[Текст]"/>
      <dgm:spPr/>
      <dgm:t>
        <a:bodyPr/>
        <a:lstStyle/>
        <a:p>
          <a:r>
            <a:rPr lang="ru-RU" dirty="0"/>
            <a:t>Расширение и обновление</a:t>
          </a:r>
        </a:p>
      </dgm:t>
    </dgm:pt>
    <dgm:pt modelId="{AA95C2F6-E4F7-412B-9F2E-D1E99CD49B7B}" type="parTrans" cxnId="{278AAD98-FDAD-4822-A8F2-A15552BB29A8}">
      <dgm:prSet/>
      <dgm:spPr/>
      <dgm:t>
        <a:bodyPr/>
        <a:lstStyle/>
        <a:p>
          <a:endParaRPr lang="ru-RU"/>
        </a:p>
      </dgm:t>
    </dgm:pt>
    <dgm:pt modelId="{6D63FFAC-AB24-4707-A951-84C3D99B41F8}" type="sibTrans" cxnId="{278AAD98-FDAD-4822-A8F2-A15552BB29A8}">
      <dgm:prSet custT="1"/>
      <dgm:spPr/>
      <dgm:t>
        <a:bodyPr/>
        <a:lstStyle/>
        <a:p>
          <a:r>
            <a:rPr lang="ru-RU" sz="1600" dirty="0"/>
            <a:t>Планирование нагрузок</a:t>
          </a:r>
        </a:p>
        <a:p>
          <a:r>
            <a:rPr lang="ru-RU" sz="1600" dirty="0"/>
            <a:t>Анализ масштабируемости</a:t>
          </a:r>
        </a:p>
      </dgm:t>
    </dgm:pt>
    <dgm:pt modelId="{E8B8DB91-B610-44ED-A9FD-61C4FB96E1A8}">
      <dgm:prSet phldrT="[Текст]"/>
      <dgm:spPr/>
      <dgm:t>
        <a:bodyPr/>
        <a:lstStyle/>
        <a:p>
          <a:r>
            <a:rPr lang="ru-RU" dirty="0"/>
            <a:t>Разработка</a:t>
          </a:r>
        </a:p>
      </dgm:t>
    </dgm:pt>
    <dgm:pt modelId="{D8A3F50C-6E83-4ADA-9E98-3B124BBA7B74}" type="parTrans" cxnId="{1D69304D-3D08-49C4-A71C-7150826FA948}">
      <dgm:prSet/>
      <dgm:spPr/>
      <dgm:t>
        <a:bodyPr/>
        <a:lstStyle/>
        <a:p>
          <a:endParaRPr lang="ru-RU"/>
        </a:p>
      </dgm:t>
    </dgm:pt>
    <dgm:pt modelId="{2C14666B-22EC-45E9-8FD6-73987CFBCF52}" type="sibTrans" cxnId="{1D69304D-3D08-49C4-A71C-7150826FA948}">
      <dgm:prSet custT="1"/>
      <dgm:spPr/>
      <dgm:t>
        <a:bodyPr/>
        <a:lstStyle/>
        <a:p>
          <a:pPr algn="just"/>
          <a:r>
            <a:rPr lang="ru-RU" sz="1200" dirty="0"/>
            <a:t>Анализ архитектуры</a:t>
          </a:r>
        </a:p>
        <a:p>
          <a:pPr algn="just"/>
          <a:r>
            <a:rPr lang="ru-RU" sz="1200" dirty="0"/>
            <a:t>Раннее выявление проблем производительности</a:t>
          </a:r>
        </a:p>
      </dgm:t>
    </dgm:pt>
    <dgm:pt modelId="{A80D3D33-1C36-49CC-9BCA-BBE0C0D37C74}">
      <dgm:prSet phldrT="[Текст]"/>
      <dgm:spPr/>
      <dgm:t>
        <a:bodyPr/>
        <a:lstStyle/>
        <a:p>
          <a:r>
            <a:rPr lang="ru-RU" dirty="0"/>
            <a:t>Доставка</a:t>
          </a:r>
        </a:p>
      </dgm:t>
    </dgm:pt>
    <dgm:pt modelId="{DAF02F07-866E-4EEA-B98D-A976EA2684DD}" type="parTrans" cxnId="{252D8282-F549-4A7F-BF25-DF5038A44FCA}">
      <dgm:prSet/>
      <dgm:spPr/>
      <dgm:t>
        <a:bodyPr/>
        <a:lstStyle/>
        <a:p>
          <a:endParaRPr lang="ru-RU"/>
        </a:p>
      </dgm:t>
    </dgm:pt>
    <dgm:pt modelId="{BF9F2C71-C581-4602-AFA2-DEB23D6BB77B}" type="sibTrans" cxnId="{252D8282-F549-4A7F-BF25-DF5038A44FCA}">
      <dgm:prSet custT="1"/>
      <dgm:spPr/>
      <dgm:t>
        <a:bodyPr/>
        <a:lstStyle/>
        <a:p>
          <a:r>
            <a:rPr lang="ru-RU" sz="1200" dirty="0"/>
            <a:t>Приемочное тестирование</a:t>
          </a:r>
        </a:p>
        <a:p>
          <a:r>
            <a:rPr lang="ru-RU" sz="1200" dirty="0"/>
            <a:t>Стабилизация производительности</a:t>
          </a:r>
        </a:p>
      </dgm:t>
    </dgm:pt>
    <dgm:pt modelId="{62D5851C-1749-48A2-8A69-A50240D808AC}">
      <dgm:prSet phldrT="[Текст]"/>
      <dgm:spPr/>
      <dgm:t>
        <a:bodyPr/>
        <a:lstStyle/>
        <a:p>
          <a:r>
            <a:rPr lang="ru-RU" dirty="0"/>
            <a:t>Эксплуатация</a:t>
          </a:r>
        </a:p>
      </dgm:t>
    </dgm:pt>
    <dgm:pt modelId="{431AE5D0-155B-4B2B-9C33-1DE627C97E89}" type="parTrans" cxnId="{5A5C8307-8DCD-455A-ABE7-54941D232508}">
      <dgm:prSet/>
      <dgm:spPr/>
      <dgm:t>
        <a:bodyPr/>
        <a:lstStyle/>
        <a:p>
          <a:endParaRPr lang="ru-RU"/>
        </a:p>
      </dgm:t>
    </dgm:pt>
    <dgm:pt modelId="{97B8E27E-F707-4272-81F1-6FC0915C50C7}" type="sibTrans" cxnId="{5A5C8307-8DCD-455A-ABE7-54941D232508}">
      <dgm:prSet custT="1"/>
      <dgm:spPr/>
      <dgm:t>
        <a:bodyPr/>
        <a:lstStyle/>
        <a:p>
          <a:r>
            <a:rPr lang="ru-RU" sz="1200" dirty="0"/>
            <a:t>Мониторинг производительности</a:t>
          </a:r>
        </a:p>
        <a:p>
          <a:r>
            <a:rPr lang="ru-RU" sz="1200" dirty="0"/>
            <a:t>Выявление уязвимых мест</a:t>
          </a:r>
        </a:p>
      </dgm:t>
    </dgm:pt>
    <dgm:pt modelId="{33DD7EB8-34DB-4D7A-9E6D-A3C9A39DCAEF}" type="asst">
      <dgm:prSet/>
      <dgm:spPr/>
      <dgm:t>
        <a:bodyPr/>
        <a:lstStyle/>
        <a:p>
          <a:r>
            <a:rPr lang="ru-RU" dirty="0"/>
            <a:t>Планирование</a:t>
          </a:r>
        </a:p>
      </dgm:t>
    </dgm:pt>
    <dgm:pt modelId="{C1BA4BFF-AA88-4EB7-8ABF-1067C5346764}" type="parTrans" cxnId="{7C4BA042-9517-4045-8561-0B67C3FDBC07}">
      <dgm:prSet/>
      <dgm:spPr/>
      <dgm:t>
        <a:bodyPr/>
        <a:lstStyle/>
        <a:p>
          <a:endParaRPr lang="ru-RU"/>
        </a:p>
      </dgm:t>
    </dgm:pt>
    <dgm:pt modelId="{49836D48-1739-493D-966F-B15E540E27C9}" type="sibTrans" cxnId="{7C4BA042-9517-4045-8561-0B67C3FDBC07}">
      <dgm:prSet custT="1"/>
      <dgm:spPr/>
      <dgm:t>
        <a:bodyPr/>
        <a:lstStyle/>
        <a:p>
          <a:r>
            <a:rPr lang="ru-RU" sz="1600" dirty="0"/>
            <a:t>Управление требованиями</a:t>
          </a:r>
        </a:p>
        <a:p>
          <a:r>
            <a:rPr lang="ru-RU" sz="1600" dirty="0"/>
            <a:t>Разработка метрик производительности</a:t>
          </a:r>
        </a:p>
      </dgm:t>
    </dgm:pt>
    <dgm:pt modelId="{C361A307-6A37-42BA-ADA7-76A12188D2A0}" type="pres">
      <dgm:prSet presAssocID="{21FF052E-7A67-4D2C-9DFC-2B5831EBB0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E7BACD-779B-476C-ADE3-1996B192B0FE}" type="pres">
      <dgm:prSet presAssocID="{36222DBB-12B0-4042-BA7B-BB17A657AC1F}" presName="hierRoot1" presStyleCnt="0">
        <dgm:presLayoutVars>
          <dgm:hierBranch val="init"/>
        </dgm:presLayoutVars>
      </dgm:prSet>
      <dgm:spPr/>
    </dgm:pt>
    <dgm:pt modelId="{813DBE27-4D3E-4FD0-AD5D-73D30E6CCCD4}" type="pres">
      <dgm:prSet presAssocID="{36222DBB-12B0-4042-BA7B-BB17A657AC1F}" presName="rootComposite1" presStyleCnt="0"/>
      <dgm:spPr/>
    </dgm:pt>
    <dgm:pt modelId="{009F251D-D4E8-42F2-8FA7-9C110BB0AC3A}" type="pres">
      <dgm:prSet presAssocID="{36222DBB-12B0-4042-BA7B-BB17A657AC1F}" presName="rootText1" presStyleLbl="node0" presStyleIdx="0" presStyleCnt="1" custScaleX="176523">
        <dgm:presLayoutVars>
          <dgm:chMax/>
          <dgm:chPref val="3"/>
        </dgm:presLayoutVars>
      </dgm:prSet>
      <dgm:spPr/>
    </dgm:pt>
    <dgm:pt modelId="{E9C9D030-1BE0-445A-8525-CB85D3D1A83C}" type="pres">
      <dgm:prSet presAssocID="{36222DBB-12B0-4042-BA7B-BB17A657AC1F}" presName="titleText1" presStyleLbl="fgAcc0" presStyleIdx="0" presStyleCnt="1" custFlipVert="1" custScaleY="12392">
        <dgm:presLayoutVars>
          <dgm:chMax val="0"/>
          <dgm:chPref val="0"/>
        </dgm:presLayoutVars>
      </dgm:prSet>
      <dgm:spPr/>
    </dgm:pt>
    <dgm:pt modelId="{E6E2BEAE-BB51-4DB2-B852-7CB8E20F4322}" type="pres">
      <dgm:prSet presAssocID="{36222DBB-12B0-4042-BA7B-BB17A657AC1F}" presName="rootConnector1" presStyleLbl="node1" presStyleIdx="0" presStyleCnt="3"/>
      <dgm:spPr/>
    </dgm:pt>
    <dgm:pt modelId="{3C92098B-8078-4180-999D-E6ECE5D18482}" type="pres">
      <dgm:prSet presAssocID="{36222DBB-12B0-4042-BA7B-BB17A657AC1F}" presName="hierChild2" presStyleCnt="0"/>
      <dgm:spPr/>
    </dgm:pt>
    <dgm:pt modelId="{0C37C38C-8649-4B67-BB61-43B3F159F5F3}" type="pres">
      <dgm:prSet presAssocID="{D8A3F50C-6E83-4ADA-9E98-3B124BBA7B74}" presName="Name37" presStyleLbl="parChTrans1D2" presStyleIdx="0" presStyleCnt="5"/>
      <dgm:spPr/>
    </dgm:pt>
    <dgm:pt modelId="{A4288AFE-DF9E-4B40-B781-1334F5692356}" type="pres">
      <dgm:prSet presAssocID="{E8B8DB91-B610-44ED-A9FD-61C4FB96E1A8}" presName="hierRoot2" presStyleCnt="0">
        <dgm:presLayoutVars>
          <dgm:hierBranch val="init"/>
        </dgm:presLayoutVars>
      </dgm:prSet>
      <dgm:spPr/>
    </dgm:pt>
    <dgm:pt modelId="{3888DE4B-BEFC-4F50-9E82-1AB0F7E72A2F}" type="pres">
      <dgm:prSet presAssocID="{E8B8DB91-B610-44ED-A9FD-61C4FB96E1A8}" presName="rootComposite" presStyleCnt="0"/>
      <dgm:spPr/>
    </dgm:pt>
    <dgm:pt modelId="{E32860C7-4D8B-430E-91A2-D105828A44B2}" type="pres">
      <dgm:prSet presAssocID="{E8B8DB91-B610-44ED-A9FD-61C4FB96E1A8}" presName="rootText" presStyleLbl="node1" presStyleIdx="0" presStyleCnt="3" custScaleY="40319">
        <dgm:presLayoutVars>
          <dgm:chMax/>
          <dgm:chPref val="3"/>
        </dgm:presLayoutVars>
      </dgm:prSet>
      <dgm:spPr/>
    </dgm:pt>
    <dgm:pt modelId="{C0847C5A-3BD5-4ECD-BB95-B14D6878F290}" type="pres">
      <dgm:prSet presAssocID="{E8B8DB91-B610-44ED-A9FD-61C4FB96E1A8}" presName="titleText2" presStyleLbl="fgAcc1" presStyleIdx="0" presStyleCnt="3" custScaleX="170268" custScaleY="200404">
        <dgm:presLayoutVars>
          <dgm:chMax val="0"/>
          <dgm:chPref val="0"/>
        </dgm:presLayoutVars>
      </dgm:prSet>
      <dgm:spPr/>
    </dgm:pt>
    <dgm:pt modelId="{2FBCA772-744C-4132-9356-BE2D2F66C845}" type="pres">
      <dgm:prSet presAssocID="{E8B8DB91-B610-44ED-A9FD-61C4FB96E1A8}" presName="rootConnector" presStyleLbl="node2" presStyleIdx="0" presStyleCnt="0"/>
      <dgm:spPr/>
    </dgm:pt>
    <dgm:pt modelId="{8CC0CA7D-073F-454F-9941-9C13C8940517}" type="pres">
      <dgm:prSet presAssocID="{E8B8DB91-B610-44ED-A9FD-61C4FB96E1A8}" presName="hierChild4" presStyleCnt="0"/>
      <dgm:spPr/>
    </dgm:pt>
    <dgm:pt modelId="{C7BE9B43-DAC7-4CAD-9030-DF79B15A8B7A}" type="pres">
      <dgm:prSet presAssocID="{E8B8DB91-B610-44ED-A9FD-61C4FB96E1A8}" presName="hierChild5" presStyleCnt="0"/>
      <dgm:spPr/>
    </dgm:pt>
    <dgm:pt modelId="{BA4F7FA7-66AF-4BE2-9ED5-2C47B7932728}" type="pres">
      <dgm:prSet presAssocID="{DAF02F07-866E-4EEA-B98D-A976EA2684DD}" presName="Name37" presStyleLbl="parChTrans1D2" presStyleIdx="1" presStyleCnt="5"/>
      <dgm:spPr/>
    </dgm:pt>
    <dgm:pt modelId="{1F7ECF0D-7017-43C9-82DA-C2ACF1883DCD}" type="pres">
      <dgm:prSet presAssocID="{A80D3D33-1C36-49CC-9BCA-BBE0C0D37C74}" presName="hierRoot2" presStyleCnt="0">
        <dgm:presLayoutVars>
          <dgm:hierBranch val="init"/>
        </dgm:presLayoutVars>
      </dgm:prSet>
      <dgm:spPr/>
    </dgm:pt>
    <dgm:pt modelId="{588D5EFD-B4C4-4361-A9A2-58C26ABBDD87}" type="pres">
      <dgm:prSet presAssocID="{A80D3D33-1C36-49CC-9BCA-BBE0C0D37C74}" presName="rootComposite" presStyleCnt="0"/>
      <dgm:spPr/>
    </dgm:pt>
    <dgm:pt modelId="{A4D16494-DFE7-4799-9F7D-9398E609C7A9}" type="pres">
      <dgm:prSet presAssocID="{A80D3D33-1C36-49CC-9BCA-BBE0C0D37C74}" presName="rootText" presStyleLbl="node1" presStyleIdx="1" presStyleCnt="3" custScaleY="43216">
        <dgm:presLayoutVars>
          <dgm:chMax/>
          <dgm:chPref val="3"/>
        </dgm:presLayoutVars>
      </dgm:prSet>
      <dgm:spPr/>
    </dgm:pt>
    <dgm:pt modelId="{A1C8E89D-C914-4A33-8DEC-E535E3C2AD0B}" type="pres">
      <dgm:prSet presAssocID="{A80D3D33-1C36-49CC-9BCA-BBE0C0D37C74}" presName="titleText2" presStyleLbl="fgAcc1" presStyleIdx="1" presStyleCnt="3" custScaleX="152308" custScaleY="173449">
        <dgm:presLayoutVars>
          <dgm:chMax val="0"/>
          <dgm:chPref val="0"/>
        </dgm:presLayoutVars>
      </dgm:prSet>
      <dgm:spPr/>
    </dgm:pt>
    <dgm:pt modelId="{A8E523EA-3702-440C-ABAA-72E012E8AC67}" type="pres">
      <dgm:prSet presAssocID="{A80D3D33-1C36-49CC-9BCA-BBE0C0D37C74}" presName="rootConnector" presStyleLbl="node2" presStyleIdx="0" presStyleCnt="0"/>
      <dgm:spPr/>
    </dgm:pt>
    <dgm:pt modelId="{53A49733-6CD4-47BF-964C-3E26E2EAD5FE}" type="pres">
      <dgm:prSet presAssocID="{A80D3D33-1C36-49CC-9BCA-BBE0C0D37C74}" presName="hierChild4" presStyleCnt="0"/>
      <dgm:spPr/>
    </dgm:pt>
    <dgm:pt modelId="{426C026A-1DF2-48D4-8B27-97E4B359E1EE}" type="pres">
      <dgm:prSet presAssocID="{A80D3D33-1C36-49CC-9BCA-BBE0C0D37C74}" presName="hierChild5" presStyleCnt="0"/>
      <dgm:spPr/>
    </dgm:pt>
    <dgm:pt modelId="{BFC568F3-92FC-4D0D-AA72-7EDDC5826960}" type="pres">
      <dgm:prSet presAssocID="{431AE5D0-155B-4B2B-9C33-1DE627C97E89}" presName="Name37" presStyleLbl="parChTrans1D2" presStyleIdx="2" presStyleCnt="5"/>
      <dgm:spPr/>
    </dgm:pt>
    <dgm:pt modelId="{73E5323F-CA6B-4BDF-BF97-87B637D36481}" type="pres">
      <dgm:prSet presAssocID="{62D5851C-1749-48A2-8A69-A50240D808AC}" presName="hierRoot2" presStyleCnt="0">
        <dgm:presLayoutVars>
          <dgm:hierBranch val="init"/>
        </dgm:presLayoutVars>
      </dgm:prSet>
      <dgm:spPr/>
    </dgm:pt>
    <dgm:pt modelId="{9CD3759D-B409-44C4-A376-88DC15E6DCB4}" type="pres">
      <dgm:prSet presAssocID="{62D5851C-1749-48A2-8A69-A50240D808AC}" presName="rootComposite" presStyleCnt="0"/>
      <dgm:spPr/>
    </dgm:pt>
    <dgm:pt modelId="{E3E93C86-3558-4E75-8647-2A9048911B4D}" type="pres">
      <dgm:prSet presAssocID="{62D5851C-1749-48A2-8A69-A50240D808AC}" presName="rootText" presStyleLbl="node1" presStyleIdx="2" presStyleCnt="3" custScaleY="37422">
        <dgm:presLayoutVars>
          <dgm:chMax/>
          <dgm:chPref val="3"/>
        </dgm:presLayoutVars>
      </dgm:prSet>
      <dgm:spPr/>
    </dgm:pt>
    <dgm:pt modelId="{8A32FA6C-7F88-4A0E-AC42-031F866F149D}" type="pres">
      <dgm:prSet presAssocID="{62D5851C-1749-48A2-8A69-A50240D808AC}" presName="titleText2" presStyleLbl="fgAcc1" presStyleIdx="2" presStyleCnt="3" custScaleX="144315" custScaleY="189479">
        <dgm:presLayoutVars>
          <dgm:chMax val="0"/>
          <dgm:chPref val="0"/>
        </dgm:presLayoutVars>
      </dgm:prSet>
      <dgm:spPr/>
    </dgm:pt>
    <dgm:pt modelId="{CB42F35D-2AAF-46C4-B0B3-C703B9AF75CB}" type="pres">
      <dgm:prSet presAssocID="{62D5851C-1749-48A2-8A69-A50240D808AC}" presName="rootConnector" presStyleLbl="node2" presStyleIdx="0" presStyleCnt="0"/>
      <dgm:spPr/>
    </dgm:pt>
    <dgm:pt modelId="{22155160-FCF2-422B-A3B7-D91DEC876909}" type="pres">
      <dgm:prSet presAssocID="{62D5851C-1749-48A2-8A69-A50240D808AC}" presName="hierChild4" presStyleCnt="0"/>
      <dgm:spPr/>
    </dgm:pt>
    <dgm:pt modelId="{AAEE8408-5747-49F9-8417-9C1968F2620A}" type="pres">
      <dgm:prSet presAssocID="{62D5851C-1749-48A2-8A69-A50240D808AC}" presName="hierChild5" presStyleCnt="0"/>
      <dgm:spPr/>
    </dgm:pt>
    <dgm:pt modelId="{EA241C2A-5D6B-4302-B417-BFD010D4B730}" type="pres">
      <dgm:prSet presAssocID="{36222DBB-12B0-4042-BA7B-BB17A657AC1F}" presName="hierChild3" presStyleCnt="0"/>
      <dgm:spPr/>
    </dgm:pt>
    <dgm:pt modelId="{2DBEFC1F-BDA8-4C0A-ACBC-C0CB23C3B840}" type="pres">
      <dgm:prSet presAssocID="{C1BA4BFF-AA88-4EB7-8ABF-1067C5346764}" presName="Name96" presStyleLbl="parChTrans1D2" presStyleIdx="3" presStyleCnt="5"/>
      <dgm:spPr/>
    </dgm:pt>
    <dgm:pt modelId="{49998C41-013D-4CE9-82CF-496C29875C20}" type="pres">
      <dgm:prSet presAssocID="{33DD7EB8-34DB-4D7A-9E6D-A3C9A39DCAEF}" presName="hierRoot3" presStyleCnt="0">
        <dgm:presLayoutVars>
          <dgm:hierBranch val="init"/>
        </dgm:presLayoutVars>
      </dgm:prSet>
      <dgm:spPr/>
    </dgm:pt>
    <dgm:pt modelId="{5C27CC8D-FE5A-40BB-A118-DEB6AF513F26}" type="pres">
      <dgm:prSet presAssocID="{33DD7EB8-34DB-4D7A-9E6D-A3C9A39DCAEF}" presName="rootComposite3" presStyleCnt="0"/>
      <dgm:spPr/>
    </dgm:pt>
    <dgm:pt modelId="{D72BF263-A4BB-4A04-AED2-A8CE158A74B3}" type="pres">
      <dgm:prSet presAssocID="{33DD7EB8-34DB-4D7A-9E6D-A3C9A39DCAEF}" presName="rootText3" presStyleLbl="asst1" presStyleIdx="0" presStyleCnt="2" custScaleY="44107">
        <dgm:presLayoutVars>
          <dgm:chPref val="3"/>
        </dgm:presLayoutVars>
      </dgm:prSet>
      <dgm:spPr/>
    </dgm:pt>
    <dgm:pt modelId="{BF2AAFF3-8082-4277-AF03-4380CEAA4789}" type="pres">
      <dgm:prSet presAssocID="{33DD7EB8-34DB-4D7A-9E6D-A3C9A39DCAEF}" presName="titleText3" presStyleLbl="fgAcc2" presStyleIdx="0" presStyleCnt="2" custScaleX="243473" custScaleY="185174">
        <dgm:presLayoutVars>
          <dgm:chMax val="0"/>
          <dgm:chPref val="0"/>
        </dgm:presLayoutVars>
      </dgm:prSet>
      <dgm:spPr/>
    </dgm:pt>
    <dgm:pt modelId="{F5CB37CA-6C8F-4227-A615-7C71804DC0DE}" type="pres">
      <dgm:prSet presAssocID="{33DD7EB8-34DB-4D7A-9E6D-A3C9A39DCAEF}" presName="rootConnector3" presStyleLbl="asst1" presStyleIdx="0" presStyleCnt="2"/>
      <dgm:spPr/>
    </dgm:pt>
    <dgm:pt modelId="{EE51D002-0D8A-4B61-82EC-2677D8C46A6D}" type="pres">
      <dgm:prSet presAssocID="{33DD7EB8-34DB-4D7A-9E6D-A3C9A39DCAEF}" presName="hierChild6" presStyleCnt="0"/>
      <dgm:spPr/>
    </dgm:pt>
    <dgm:pt modelId="{E1584C17-ED72-4A68-8811-435CC69623C4}" type="pres">
      <dgm:prSet presAssocID="{33DD7EB8-34DB-4D7A-9E6D-A3C9A39DCAEF}" presName="hierChild7" presStyleCnt="0"/>
      <dgm:spPr/>
    </dgm:pt>
    <dgm:pt modelId="{7E01C977-2A99-4265-A108-6721DB87CF37}" type="pres">
      <dgm:prSet presAssocID="{AA95C2F6-E4F7-412B-9F2E-D1E99CD49B7B}" presName="Name96" presStyleLbl="parChTrans1D2" presStyleIdx="4" presStyleCnt="5"/>
      <dgm:spPr/>
    </dgm:pt>
    <dgm:pt modelId="{E2F4BAAE-613B-41CB-81E7-6B1061C8960D}" type="pres">
      <dgm:prSet presAssocID="{D8B35ADD-34D9-42A2-8254-F294DD40AF15}" presName="hierRoot3" presStyleCnt="0">
        <dgm:presLayoutVars>
          <dgm:hierBranch val="init"/>
        </dgm:presLayoutVars>
      </dgm:prSet>
      <dgm:spPr/>
    </dgm:pt>
    <dgm:pt modelId="{E854B083-8350-448C-BCD8-A47A7AA6B920}" type="pres">
      <dgm:prSet presAssocID="{D8B35ADD-34D9-42A2-8254-F294DD40AF15}" presName="rootComposite3" presStyleCnt="0"/>
      <dgm:spPr/>
    </dgm:pt>
    <dgm:pt modelId="{537FB09C-ED0A-4A7D-9093-3E179089643B}" type="pres">
      <dgm:prSet presAssocID="{D8B35ADD-34D9-42A2-8254-F294DD40AF15}" presName="rootText3" presStyleLbl="asst1" presStyleIdx="1" presStyleCnt="2" custScaleX="179319" custScaleY="37142">
        <dgm:presLayoutVars>
          <dgm:chPref val="3"/>
        </dgm:presLayoutVars>
      </dgm:prSet>
      <dgm:spPr/>
    </dgm:pt>
    <dgm:pt modelId="{79BCDB7D-B2BF-4C00-A0D3-B1F888691E40}" type="pres">
      <dgm:prSet presAssocID="{D8B35ADD-34D9-42A2-8254-F294DD40AF15}" presName="titleText3" presStyleLbl="fgAcc2" presStyleIdx="1" presStyleCnt="2" custScaleX="226533" custScaleY="174162">
        <dgm:presLayoutVars>
          <dgm:chMax val="0"/>
          <dgm:chPref val="0"/>
        </dgm:presLayoutVars>
      </dgm:prSet>
      <dgm:spPr/>
    </dgm:pt>
    <dgm:pt modelId="{6C3D72C7-D6C3-47DE-8E9D-DD93A1684A9D}" type="pres">
      <dgm:prSet presAssocID="{D8B35ADD-34D9-42A2-8254-F294DD40AF15}" presName="rootConnector3" presStyleLbl="asst1" presStyleIdx="1" presStyleCnt="2"/>
      <dgm:spPr/>
    </dgm:pt>
    <dgm:pt modelId="{ABB8FD16-6548-494D-948A-2D62FA62CF3D}" type="pres">
      <dgm:prSet presAssocID="{D8B35ADD-34D9-42A2-8254-F294DD40AF15}" presName="hierChild6" presStyleCnt="0"/>
      <dgm:spPr/>
    </dgm:pt>
    <dgm:pt modelId="{65C052B2-786E-443F-9F0F-1FD07E9B2B39}" type="pres">
      <dgm:prSet presAssocID="{D8B35ADD-34D9-42A2-8254-F294DD40AF15}" presName="hierChild7" presStyleCnt="0"/>
      <dgm:spPr/>
    </dgm:pt>
  </dgm:ptLst>
  <dgm:cxnLst>
    <dgm:cxn modelId="{5A5C8307-8DCD-455A-ABE7-54941D232508}" srcId="{36222DBB-12B0-4042-BA7B-BB17A657AC1F}" destId="{62D5851C-1749-48A2-8A69-A50240D808AC}" srcOrd="4" destOrd="0" parTransId="{431AE5D0-155B-4B2B-9C33-1DE627C97E89}" sibTransId="{97B8E27E-F707-4272-81F1-6FC0915C50C7}"/>
    <dgm:cxn modelId="{3F281D2B-AADB-4B32-A8D1-5B5B55AC5660}" type="presOf" srcId="{DAF02F07-866E-4EEA-B98D-A976EA2684DD}" destId="{BA4F7FA7-66AF-4BE2-9ED5-2C47B7932728}" srcOrd="0" destOrd="0" presId="urn:microsoft.com/office/officeart/2008/layout/NameandTitleOrganizationalChart"/>
    <dgm:cxn modelId="{D894BA2C-90E9-4E3D-9B95-E9245B84EE65}" type="presOf" srcId="{6D63FFAC-AB24-4707-A951-84C3D99B41F8}" destId="{79BCDB7D-B2BF-4C00-A0D3-B1F888691E40}" srcOrd="0" destOrd="0" presId="urn:microsoft.com/office/officeart/2008/layout/NameandTitleOrganizationalChart"/>
    <dgm:cxn modelId="{03C34835-5D27-4C6A-9E77-AAF81B528799}" type="presOf" srcId="{A80D3D33-1C36-49CC-9BCA-BBE0C0D37C74}" destId="{A8E523EA-3702-440C-ABAA-72E012E8AC67}" srcOrd="1" destOrd="0" presId="urn:microsoft.com/office/officeart/2008/layout/NameandTitleOrganizationalChart"/>
    <dgm:cxn modelId="{7C4BA042-9517-4045-8561-0B67C3FDBC07}" srcId="{36222DBB-12B0-4042-BA7B-BB17A657AC1F}" destId="{33DD7EB8-34DB-4D7A-9E6D-A3C9A39DCAEF}" srcOrd="0" destOrd="0" parTransId="{C1BA4BFF-AA88-4EB7-8ABF-1067C5346764}" sibTransId="{49836D48-1739-493D-966F-B15E540E27C9}"/>
    <dgm:cxn modelId="{0E839543-9BA2-409A-BDEB-37D8E0DC20EA}" type="presOf" srcId="{2C14666B-22EC-45E9-8FD6-73987CFBCF52}" destId="{C0847C5A-3BD5-4ECD-BB95-B14D6878F290}" srcOrd="0" destOrd="0" presId="urn:microsoft.com/office/officeart/2008/layout/NameandTitleOrganizationalChart"/>
    <dgm:cxn modelId="{D4BE5345-5CA5-4320-8741-F7B3C8D43497}" type="presOf" srcId="{D8A3F50C-6E83-4ADA-9E98-3B124BBA7B74}" destId="{0C37C38C-8649-4B67-BB61-43B3F159F5F3}" srcOrd="0" destOrd="0" presId="urn:microsoft.com/office/officeart/2008/layout/NameandTitleOrganizationalChart"/>
    <dgm:cxn modelId="{59A0F467-6D04-40F4-BE9D-D6507428BF1F}" type="presOf" srcId="{33DD7EB8-34DB-4D7A-9E6D-A3C9A39DCAEF}" destId="{D72BF263-A4BB-4A04-AED2-A8CE158A74B3}" srcOrd="0" destOrd="0" presId="urn:microsoft.com/office/officeart/2008/layout/NameandTitleOrganizationalChart"/>
    <dgm:cxn modelId="{039EB068-E960-42CD-981B-2D60AAF3FDE5}" type="presOf" srcId="{62D5851C-1749-48A2-8A69-A50240D808AC}" destId="{E3E93C86-3558-4E75-8647-2A9048911B4D}" srcOrd="0" destOrd="0" presId="urn:microsoft.com/office/officeart/2008/layout/NameandTitleOrganizationalChart"/>
    <dgm:cxn modelId="{1D69304D-3D08-49C4-A71C-7150826FA948}" srcId="{36222DBB-12B0-4042-BA7B-BB17A657AC1F}" destId="{E8B8DB91-B610-44ED-A9FD-61C4FB96E1A8}" srcOrd="2" destOrd="0" parTransId="{D8A3F50C-6E83-4ADA-9E98-3B124BBA7B74}" sibTransId="{2C14666B-22EC-45E9-8FD6-73987CFBCF52}"/>
    <dgm:cxn modelId="{888C1271-F957-47CE-BD89-248546B39EFC}" type="presOf" srcId="{62D5851C-1749-48A2-8A69-A50240D808AC}" destId="{CB42F35D-2AAF-46C4-B0B3-C703B9AF75CB}" srcOrd="1" destOrd="0" presId="urn:microsoft.com/office/officeart/2008/layout/NameandTitleOrganizationalChart"/>
    <dgm:cxn modelId="{CBE94359-9FE2-4D74-B356-D9C22719597F}" type="presOf" srcId="{49836D48-1739-493D-966F-B15E540E27C9}" destId="{BF2AAFF3-8082-4277-AF03-4380CEAA4789}" srcOrd="0" destOrd="0" presId="urn:microsoft.com/office/officeart/2008/layout/NameandTitleOrganizationalChart"/>
    <dgm:cxn modelId="{FE774C7C-7979-427C-8192-C71752B34656}" type="presOf" srcId="{C1BA4BFF-AA88-4EB7-8ABF-1067C5346764}" destId="{2DBEFC1F-BDA8-4C0A-ACBC-C0CB23C3B840}" srcOrd="0" destOrd="0" presId="urn:microsoft.com/office/officeart/2008/layout/NameandTitleOrganizationalChart"/>
    <dgm:cxn modelId="{252D8282-F549-4A7F-BF25-DF5038A44FCA}" srcId="{36222DBB-12B0-4042-BA7B-BB17A657AC1F}" destId="{A80D3D33-1C36-49CC-9BCA-BBE0C0D37C74}" srcOrd="3" destOrd="0" parTransId="{DAF02F07-866E-4EEA-B98D-A976EA2684DD}" sibTransId="{BF9F2C71-C581-4602-AFA2-DEB23D6BB77B}"/>
    <dgm:cxn modelId="{E6A06285-48BA-450C-8DCB-A42D3BAC9D18}" type="presOf" srcId="{21FF052E-7A67-4D2C-9DFC-2B5831EBB038}" destId="{C361A307-6A37-42BA-ADA7-76A12188D2A0}" srcOrd="0" destOrd="0" presId="urn:microsoft.com/office/officeart/2008/layout/NameandTitleOrganizationalChart"/>
    <dgm:cxn modelId="{EBA1628B-48CD-406E-8C69-505444ED74CD}" srcId="{21FF052E-7A67-4D2C-9DFC-2B5831EBB038}" destId="{36222DBB-12B0-4042-BA7B-BB17A657AC1F}" srcOrd="0" destOrd="0" parTransId="{06BB1BEB-1AEF-45B9-BD6A-DBEFF2443668}" sibTransId="{EA0696E8-CCFD-4334-883A-51552F45ED6D}"/>
    <dgm:cxn modelId="{278AAD98-FDAD-4822-A8F2-A15552BB29A8}" srcId="{36222DBB-12B0-4042-BA7B-BB17A657AC1F}" destId="{D8B35ADD-34D9-42A2-8254-F294DD40AF15}" srcOrd="1" destOrd="0" parTransId="{AA95C2F6-E4F7-412B-9F2E-D1E99CD49B7B}" sibTransId="{6D63FFAC-AB24-4707-A951-84C3D99B41F8}"/>
    <dgm:cxn modelId="{11FEA09B-A382-4E3A-B068-91E16CE7E381}" type="presOf" srcId="{E8B8DB91-B610-44ED-A9FD-61C4FB96E1A8}" destId="{E32860C7-4D8B-430E-91A2-D105828A44B2}" srcOrd="0" destOrd="0" presId="urn:microsoft.com/office/officeart/2008/layout/NameandTitleOrganizationalChart"/>
    <dgm:cxn modelId="{0540F99B-3B90-4438-968F-94DAC0923C0D}" type="presOf" srcId="{BF9F2C71-C581-4602-AFA2-DEB23D6BB77B}" destId="{A1C8E89D-C914-4A33-8DEC-E535E3C2AD0B}" srcOrd="0" destOrd="0" presId="urn:microsoft.com/office/officeart/2008/layout/NameandTitleOrganizationalChart"/>
    <dgm:cxn modelId="{F30AFA9D-E45E-478F-8BDB-0C49B94E0334}" type="presOf" srcId="{431AE5D0-155B-4B2B-9C33-1DE627C97E89}" destId="{BFC568F3-92FC-4D0D-AA72-7EDDC5826960}" srcOrd="0" destOrd="0" presId="urn:microsoft.com/office/officeart/2008/layout/NameandTitleOrganizationalChart"/>
    <dgm:cxn modelId="{5FCE39A4-DC60-4879-BC59-9CE4CA88E54C}" type="presOf" srcId="{D8B35ADD-34D9-42A2-8254-F294DD40AF15}" destId="{537FB09C-ED0A-4A7D-9093-3E179089643B}" srcOrd="0" destOrd="0" presId="urn:microsoft.com/office/officeart/2008/layout/NameandTitleOrganizationalChart"/>
    <dgm:cxn modelId="{BDB7AAA5-36C6-4527-B8D2-FE905FB5D60B}" type="presOf" srcId="{E8B8DB91-B610-44ED-A9FD-61C4FB96E1A8}" destId="{2FBCA772-744C-4132-9356-BE2D2F66C845}" srcOrd="1" destOrd="0" presId="urn:microsoft.com/office/officeart/2008/layout/NameandTitleOrganizationalChart"/>
    <dgm:cxn modelId="{581281C2-A5AB-4DA5-962F-46F45D65B7C8}" type="presOf" srcId="{36222DBB-12B0-4042-BA7B-BB17A657AC1F}" destId="{E6E2BEAE-BB51-4DB2-B852-7CB8E20F4322}" srcOrd="1" destOrd="0" presId="urn:microsoft.com/office/officeart/2008/layout/NameandTitleOrganizationalChart"/>
    <dgm:cxn modelId="{80FED7D5-6B3B-4F14-ADC2-E8416A47BD32}" type="presOf" srcId="{A80D3D33-1C36-49CC-9BCA-BBE0C0D37C74}" destId="{A4D16494-DFE7-4799-9F7D-9398E609C7A9}" srcOrd="0" destOrd="0" presId="urn:microsoft.com/office/officeart/2008/layout/NameandTitleOrganizationalChart"/>
    <dgm:cxn modelId="{A757CCD8-6A21-4E33-A16A-DE74FDFA556C}" type="presOf" srcId="{97B8E27E-F707-4272-81F1-6FC0915C50C7}" destId="{8A32FA6C-7F88-4A0E-AC42-031F866F149D}" srcOrd="0" destOrd="0" presId="urn:microsoft.com/office/officeart/2008/layout/NameandTitleOrganizationalChart"/>
    <dgm:cxn modelId="{21A802D9-FAD2-4D00-81CC-5E8DD06C79C9}" type="presOf" srcId="{36222DBB-12B0-4042-BA7B-BB17A657AC1F}" destId="{009F251D-D4E8-42F2-8FA7-9C110BB0AC3A}" srcOrd="0" destOrd="0" presId="urn:microsoft.com/office/officeart/2008/layout/NameandTitleOrganizationalChart"/>
    <dgm:cxn modelId="{A7FD9FDC-B119-4783-9B86-657FC1A976AB}" type="presOf" srcId="{AA95C2F6-E4F7-412B-9F2E-D1E99CD49B7B}" destId="{7E01C977-2A99-4265-A108-6721DB87CF37}" srcOrd="0" destOrd="0" presId="urn:microsoft.com/office/officeart/2008/layout/NameandTitleOrganizationalChart"/>
    <dgm:cxn modelId="{37913ADE-14E4-4F67-AA57-368BD35166D5}" type="presOf" srcId="{33DD7EB8-34DB-4D7A-9E6D-A3C9A39DCAEF}" destId="{F5CB37CA-6C8F-4227-A615-7C71804DC0DE}" srcOrd="1" destOrd="0" presId="urn:microsoft.com/office/officeart/2008/layout/NameandTitleOrganizationalChart"/>
    <dgm:cxn modelId="{18AC39E0-9638-4C47-8A6E-397F6B88D13B}" type="presOf" srcId="{D8B35ADD-34D9-42A2-8254-F294DD40AF15}" destId="{6C3D72C7-D6C3-47DE-8E9D-DD93A1684A9D}" srcOrd="1" destOrd="0" presId="urn:microsoft.com/office/officeart/2008/layout/NameandTitleOrganizationalChart"/>
    <dgm:cxn modelId="{2E2E13F2-19F5-4FD1-AA8C-FA0C93E99FE8}" type="presOf" srcId="{EA0696E8-CCFD-4334-883A-51552F45ED6D}" destId="{E9C9D030-1BE0-445A-8525-CB85D3D1A83C}" srcOrd="0" destOrd="0" presId="urn:microsoft.com/office/officeart/2008/layout/NameandTitleOrganizationalChart"/>
    <dgm:cxn modelId="{1ED0F92D-48B1-4922-82EB-EBE26BED03F9}" type="presParOf" srcId="{C361A307-6A37-42BA-ADA7-76A12188D2A0}" destId="{BEE7BACD-779B-476C-ADE3-1996B192B0FE}" srcOrd="0" destOrd="0" presId="urn:microsoft.com/office/officeart/2008/layout/NameandTitleOrganizationalChart"/>
    <dgm:cxn modelId="{76230EC8-659B-4C70-8D6F-89A2B46FF627}" type="presParOf" srcId="{BEE7BACD-779B-476C-ADE3-1996B192B0FE}" destId="{813DBE27-4D3E-4FD0-AD5D-73D30E6CCCD4}" srcOrd="0" destOrd="0" presId="urn:microsoft.com/office/officeart/2008/layout/NameandTitleOrganizationalChart"/>
    <dgm:cxn modelId="{7691BFBE-5E4F-4DD4-8104-3DCC8029FE91}" type="presParOf" srcId="{813DBE27-4D3E-4FD0-AD5D-73D30E6CCCD4}" destId="{009F251D-D4E8-42F2-8FA7-9C110BB0AC3A}" srcOrd="0" destOrd="0" presId="urn:microsoft.com/office/officeart/2008/layout/NameandTitleOrganizationalChart"/>
    <dgm:cxn modelId="{0A7BBAF2-352F-4E20-B577-E94102E22693}" type="presParOf" srcId="{813DBE27-4D3E-4FD0-AD5D-73D30E6CCCD4}" destId="{E9C9D030-1BE0-445A-8525-CB85D3D1A83C}" srcOrd="1" destOrd="0" presId="urn:microsoft.com/office/officeart/2008/layout/NameandTitleOrganizationalChart"/>
    <dgm:cxn modelId="{BD5BD8A4-2157-46E2-9FE5-842DB52A4F41}" type="presParOf" srcId="{813DBE27-4D3E-4FD0-AD5D-73D30E6CCCD4}" destId="{E6E2BEAE-BB51-4DB2-B852-7CB8E20F4322}" srcOrd="2" destOrd="0" presId="urn:microsoft.com/office/officeart/2008/layout/NameandTitleOrganizationalChart"/>
    <dgm:cxn modelId="{AA516ACB-3277-418F-AF93-BFEDCF53CE17}" type="presParOf" srcId="{BEE7BACD-779B-476C-ADE3-1996B192B0FE}" destId="{3C92098B-8078-4180-999D-E6ECE5D18482}" srcOrd="1" destOrd="0" presId="urn:microsoft.com/office/officeart/2008/layout/NameandTitleOrganizationalChart"/>
    <dgm:cxn modelId="{143FA2CE-910E-45BE-A875-877B10889C9D}" type="presParOf" srcId="{3C92098B-8078-4180-999D-E6ECE5D18482}" destId="{0C37C38C-8649-4B67-BB61-43B3F159F5F3}" srcOrd="0" destOrd="0" presId="urn:microsoft.com/office/officeart/2008/layout/NameandTitleOrganizationalChart"/>
    <dgm:cxn modelId="{554235D5-398F-494E-9BC0-FFEC9A15C67D}" type="presParOf" srcId="{3C92098B-8078-4180-999D-E6ECE5D18482}" destId="{A4288AFE-DF9E-4B40-B781-1334F5692356}" srcOrd="1" destOrd="0" presId="urn:microsoft.com/office/officeart/2008/layout/NameandTitleOrganizationalChart"/>
    <dgm:cxn modelId="{4A47551F-110D-4181-B1D8-66C2E98712AB}" type="presParOf" srcId="{A4288AFE-DF9E-4B40-B781-1334F5692356}" destId="{3888DE4B-BEFC-4F50-9E82-1AB0F7E72A2F}" srcOrd="0" destOrd="0" presId="urn:microsoft.com/office/officeart/2008/layout/NameandTitleOrganizationalChart"/>
    <dgm:cxn modelId="{7DC5725D-35DE-4FDE-A4C0-CD3543C95092}" type="presParOf" srcId="{3888DE4B-BEFC-4F50-9E82-1AB0F7E72A2F}" destId="{E32860C7-4D8B-430E-91A2-D105828A44B2}" srcOrd="0" destOrd="0" presId="urn:microsoft.com/office/officeart/2008/layout/NameandTitleOrganizationalChart"/>
    <dgm:cxn modelId="{C557F017-DFBF-4FE7-823F-9453B776649E}" type="presParOf" srcId="{3888DE4B-BEFC-4F50-9E82-1AB0F7E72A2F}" destId="{C0847C5A-3BD5-4ECD-BB95-B14D6878F290}" srcOrd="1" destOrd="0" presId="urn:microsoft.com/office/officeart/2008/layout/NameandTitleOrganizationalChart"/>
    <dgm:cxn modelId="{FA4D1C38-532A-4285-A5DE-2EA17541AE10}" type="presParOf" srcId="{3888DE4B-BEFC-4F50-9E82-1AB0F7E72A2F}" destId="{2FBCA772-744C-4132-9356-BE2D2F66C845}" srcOrd="2" destOrd="0" presId="urn:microsoft.com/office/officeart/2008/layout/NameandTitleOrganizationalChart"/>
    <dgm:cxn modelId="{85743794-307E-45E7-B987-B14A61B5EA8A}" type="presParOf" srcId="{A4288AFE-DF9E-4B40-B781-1334F5692356}" destId="{8CC0CA7D-073F-454F-9941-9C13C8940517}" srcOrd="1" destOrd="0" presId="urn:microsoft.com/office/officeart/2008/layout/NameandTitleOrganizationalChart"/>
    <dgm:cxn modelId="{6633093F-2E34-4FDF-AAA6-A18905DD220B}" type="presParOf" srcId="{A4288AFE-DF9E-4B40-B781-1334F5692356}" destId="{C7BE9B43-DAC7-4CAD-9030-DF79B15A8B7A}" srcOrd="2" destOrd="0" presId="urn:microsoft.com/office/officeart/2008/layout/NameandTitleOrganizationalChart"/>
    <dgm:cxn modelId="{4FC11EB7-93E8-43F1-918A-FF4CE289F5C0}" type="presParOf" srcId="{3C92098B-8078-4180-999D-E6ECE5D18482}" destId="{BA4F7FA7-66AF-4BE2-9ED5-2C47B7932728}" srcOrd="2" destOrd="0" presId="urn:microsoft.com/office/officeart/2008/layout/NameandTitleOrganizationalChart"/>
    <dgm:cxn modelId="{D2970371-54AD-4461-81BF-B44ED1754314}" type="presParOf" srcId="{3C92098B-8078-4180-999D-E6ECE5D18482}" destId="{1F7ECF0D-7017-43C9-82DA-C2ACF1883DCD}" srcOrd="3" destOrd="0" presId="urn:microsoft.com/office/officeart/2008/layout/NameandTitleOrganizationalChart"/>
    <dgm:cxn modelId="{108F9380-48B6-47DE-99A6-65D1562DCEE9}" type="presParOf" srcId="{1F7ECF0D-7017-43C9-82DA-C2ACF1883DCD}" destId="{588D5EFD-B4C4-4361-A9A2-58C26ABBDD87}" srcOrd="0" destOrd="0" presId="urn:microsoft.com/office/officeart/2008/layout/NameandTitleOrganizationalChart"/>
    <dgm:cxn modelId="{AC57A08B-F649-4541-ADDB-E01E04491A49}" type="presParOf" srcId="{588D5EFD-B4C4-4361-A9A2-58C26ABBDD87}" destId="{A4D16494-DFE7-4799-9F7D-9398E609C7A9}" srcOrd="0" destOrd="0" presId="urn:microsoft.com/office/officeart/2008/layout/NameandTitleOrganizationalChart"/>
    <dgm:cxn modelId="{ADA1819C-8A98-4C5F-ADFB-AED20CC57F16}" type="presParOf" srcId="{588D5EFD-B4C4-4361-A9A2-58C26ABBDD87}" destId="{A1C8E89D-C914-4A33-8DEC-E535E3C2AD0B}" srcOrd="1" destOrd="0" presId="urn:microsoft.com/office/officeart/2008/layout/NameandTitleOrganizationalChart"/>
    <dgm:cxn modelId="{0BB9004B-32C7-40E6-827E-B1FC33B42622}" type="presParOf" srcId="{588D5EFD-B4C4-4361-A9A2-58C26ABBDD87}" destId="{A8E523EA-3702-440C-ABAA-72E012E8AC67}" srcOrd="2" destOrd="0" presId="urn:microsoft.com/office/officeart/2008/layout/NameandTitleOrganizationalChart"/>
    <dgm:cxn modelId="{06D6B30A-F6E7-4FE7-8C86-506EAE61C177}" type="presParOf" srcId="{1F7ECF0D-7017-43C9-82DA-C2ACF1883DCD}" destId="{53A49733-6CD4-47BF-964C-3E26E2EAD5FE}" srcOrd="1" destOrd="0" presId="urn:microsoft.com/office/officeart/2008/layout/NameandTitleOrganizationalChart"/>
    <dgm:cxn modelId="{3C67F184-27B1-4EFC-8140-71250E283D05}" type="presParOf" srcId="{1F7ECF0D-7017-43C9-82DA-C2ACF1883DCD}" destId="{426C026A-1DF2-48D4-8B27-97E4B359E1EE}" srcOrd="2" destOrd="0" presId="urn:microsoft.com/office/officeart/2008/layout/NameandTitleOrganizationalChart"/>
    <dgm:cxn modelId="{CCCC521C-6D12-469B-BE4E-76EA59A8740A}" type="presParOf" srcId="{3C92098B-8078-4180-999D-E6ECE5D18482}" destId="{BFC568F3-92FC-4D0D-AA72-7EDDC5826960}" srcOrd="4" destOrd="0" presId="urn:microsoft.com/office/officeart/2008/layout/NameandTitleOrganizationalChart"/>
    <dgm:cxn modelId="{05FED2FE-441C-4DA3-8341-2C4582E315E3}" type="presParOf" srcId="{3C92098B-8078-4180-999D-E6ECE5D18482}" destId="{73E5323F-CA6B-4BDF-BF97-87B637D36481}" srcOrd="5" destOrd="0" presId="urn:microsoft.com/office/officeart/2008/layout/NameandTitleOrganizationalChart"/>
    <dgm:cxn modelId="{BB28A67D-4868-4A12-B6CF-C30CF38B9DC7}" type="presParOf" srcId="{73E5323F-CA6B-4BDF-BF97-87B637D36481}" destId="{9CD3759D-B409-44C4-A376-88DC15E6DCB4}" srcOrd="0" destOrd="0" presId="urn:microsoft.com/office/officeart/2008/layout/NameandTitleOrganizationalChart"/>
    <dgm:cxn modelId="{C8B7EDAF-F703-45BF-B74A-68D0438DF0E7}" type="presParOf" srcId="{9CD3759D-B409-44C4-A376-88DC15E6DCB4}" destId="{E3E93C86-3558-4E75-8647-2A9048911B4D}" srcOrd="0" destOrd="0" presId="urn:microsoft.com/office/officeart/2008/layout/NameandTitleOrganizationalChart"/>
    <dgm:cxn modelId="{7626A26B-A22F-432A-B0B8-8D683934CA89}" type="presParOf" srcId="{9CD3759D-B409-44C4-A376-88DC15E6DCB4}" destId="{8A32FA6C-7F88-4A0E-AC42-031F866F149D}" srcOrd="1" destOrd="0" presId="urn:microsoft.com/office/officeart/2008/layout/NameandTitleOrganizationalChart"/>
    <dgm:cxn modelId="{55A9FDAE-1FCC-42A3-A2D3-3FC6A92F118E}" type="presParOf" srcId="{9CD3759D-B409-44C4-A376-88DC15E6DCB4}" destId="{CB42F35D-2AAF-46C4-B0B3-C703B9AF75CB}" srcOrd="2" destOrd="0" presId="urn:microsoft.com/office/officeart/2008/layout/NameandTitleOrganizationalChart"/>
    <dgm:cxn modelId="{42382A70-F4BE-42C8-A1F6-064A19857675}" type="presParOf" srcId="{73E5323F-CA6B-4BDF-BF97-87B637D36481}" destId="{22155160-FCF2-422B-A3B7-D91DEC876909}" srcOrd="1" destOrd="0" presId="urn:microsoft.com/office/officeart/2008/layout/NameandTitleOrganizationalChart"/>
    <dgm:cxn modelId="{3651C8AD-AFBA-4CA2-9F32-3D1DC67CD7E3}" type="presParOf" srcId="{73E5323F-CA6B-4BDF-BF97-87B637D36481}" destId="{AAEE8408-5747-49F9-8417-9C1968F2620A}" srcOrd="2" destOrd="0" presId="urn:microsoft.com/office/officeart/2008/layout/NameandTitleOrganizationalChart"/>
    <dgm:cxn modelId="{F2764308-6C1A-4C23-98CC-874BE56CB0A6}" type="presParOf" srcId="{BEE7BACD-779B-476C-ADE3-1996B192B0FE}" destId="{EA241C2A-5D6B-4302-B417-BFD010D4B730}" srcOrd="2" destOrd="0" presId="urn:microsoft.com/office/officeart/2008/layout/NameandTitleOrganizationalChart"/>
    <dgm:cxn modelId="{253F5CF3-E428-4A93-90E1-9B5D057C71A7}" type="presParOf" srcId="{EA241C2A-5D6B-4302-B417-BFD010D4B730}" destId="{2DBEFC1F-BDA8-4C0A-ACBC-C0CB23C3B840}" srcOrd="0" destOrd="0" presId="urn:microsoft.com/office/officeart/2008/layout/NameandTitleOrganizationalChart"/>
    <dgm:cxn modelId="{790AF9A1-9842-43FA-B5D8-CB44489FCD70}" type="presParOf" srcId="{EA241C2A-5D6B-4302-B417-BFD010D4B730}" destId="{49998C41-013D-4CE9-82CF-496C29875C20}" srcOrd="1" destOrd="0" presId="urn:microsoft.com/office/officeart/2008/layout/NameandTitleOrganizationalChart"/>
    <dgm:cxn modelId="{D8F53C3E-54B1-40E0-A793-413B903BFE9B}" type="presParOf" srcId="{49998C41-013D-4CE9-82CF-496C29875C20}" destId="{5C27CC8D-FE5A-40BB-A118-DEB6AF513F26}" srcOrd="0" destOrd="0" presId="urn:microsoft.com/office/officeart/2008/layout/NameandTitleOrganizationalChart"/>
    <dgm:cxn modelId="{31B317D8-5931-41F6-A2A5-F28B0CB176B9}" type="presParOf" srcId="{5C27CC8D-FE5A-40BB-A118-DEB6AF513F26}" destId="{D72BF263-A4BB-4A04-AED2-A8CE158A74B3}" srcOrd="0" destOrd="0" presId="urn:microsoft.com/office/officeart/2008/layout/NameandTitleOrganizationalChart"/>
    <dgm:cxn modelId="{C4280A93-339F-487D-A2A2-57E29B4AD416}" type="presParOf" srcId="{5C27CC8D-FE5A-40BB-A118-DEB6AF513F26}" destId="{BF2AAFF3-8082-4277-AF03-4380CEAA4789}" srcOrd="1" destOrd="0" presId="urn:microsoft.com/office/officeart/2008/layout/NameandTitleOrganizationalChart"/>
    <dgm:cxn modelId="{86242E10-7125-4C14-8516-370E2E1E869A}" type="presParOf" srcId="{5C27CC8D-FE5A-40BB-A118-DEB6AF513F26}" destId="{F5CB37CA-6C8F-4227-A615-7C71804DC0DE}" srcOrd="2" destOrd="0" presId="urn:microsoft.com/office/officeart/2008/layout/NameandTitleOrganizationalChart"/>
    <dgm:cxn modelId="{91E9F207-3975-4E1B-88F5-6FDD8F2CE8D2}" type="presParOf" srcId="{49998C41-013D-4CE9-82CF-496C29875C20}" destId="{EE51D002-0D8A-4B61-82EC-2677D8C46A6D}" srcOrd="1" destOrd="0" presId="urn:microsoft.com/office/officeart/2008/layout/NameandTitleOrganizationalChart"/>
    <dgm:cxn modelId="{84B66C65-70D7-47F2-9161-2087C4758394}" type="presParOf" srcId="{49998C41-013D-4CE9-82CF-496C29875C20}" destId="{E1584C17-ED72-4A68-8811-435CC69623C4}" srcOrd="2" destOrd="0" presId="urn:microsoft.com/office/officeart/2008/layout/NameandTitleOrganizationalChart"/>
    <dgm:cxn modelId="{5256200E-6C8E-42F5-9B9D-B4718EB6E3A3}" type="presParOf" srcId="{EA241C2A-5D6B-4302-B417-BFD010D4B730}" destId="{7E01C977-2A99-4265-A108-6721DB87CF37}" srcOrd="2" destOrd="0" presId="urn:microsoft.com/office/officeart/2008/layout/NameandTitleOrganizationalChart"/>
    <dgm:cxn modelId="{A326E0DE-98CB-4C10-80EC-56DCCED8614B}" type="presParOf" srcId="{EA241C2A-5D6B-4302-B417-BFD010D4B730}" destId="{E2F4BAAE-613B-41CB-81E7-6B1061C8960D}" srcOrd="3" destOrd="0" presId="urn:microsoft.com/office/officeart/2008/layout/NameandTitleOrganizationalChart"/>
    <dgm:cxn modelId="{4B21CE9A-894F-490C-A0C0-B3EEC7241D1D}" type="presParOf" srcId="{E2F4BAAE-613B-41CB-81E7-6B1061C8960D}" destId="{E854B083-8350-448C-BCD8-A47A7AA6B920}" srcOrd="0" destOrd="0" presId="urn:microsoft.com/office/officeart/2008/layout/NameandTitleOrganizationalChart"/>
    <dgm:cxn modelId="{77A273FE-6BF3-44C7-B760-D48DEB5BDB50}" type="presParOf" srcId="{E854B083-8350-448C-BCD8-A47A7AA6B920}" destId="{537FB09C-ED0A-4A7D-9093-3E179089643B}" srcOrd="0" destOrd="0" presId="urn:microsoft.com/office/officeart/2008/layout/NameandTitleOrganizationalChart"/>
    <dgm:cxn modelId="{99E5E9CF-1BB2-4346-9128-AF297392E3B3}" type="presParOf" srcId="{E854B083-8350-448C-BCD8-A47A7AA6B920}" destId="{79BCDB7D-B2BF-4C00-A0D3-B1F888691E40}" srcOrd="1" destOrd="0" presId="urn:microsoft.com/office/officeart/2008/layout/NameandTitleOrganizationalChart"/>
    <dgm:cxn modelId="{F6826739-CDC1-416B-B96C-6192244D4C17}" type="presParOf" srcId="{E854B083-8350-448C-BCD8-A47A7AA6B920}" destId="{6C3D72C7-D6C3-47DE-8E9D-DD93A1684A9D}" srcOrd="2" destOrd="0" presId="urn:microsoft.com/office/officeart/2008/layout/NameandTitleOrganizationalChart"/>
    <dgm:cxn modelId="{D6B13EDE-CE59-4B1C-9CF0-5148E58559FE}" type="presParOf" srcId="{E2F4BAAE-613B-41CB-81E7-6B1061C8960D}" destId="{ABB8FD16-6548-494D-948A-2D62FA62CF3D}" srcOrd="1" destOrd="0" presId="urn:microsoft.com/office/officeart/2008/layout/NameandTitleOrganizationalChart"/>
    <dgm:cxn modelId="{9506694B-7003-417D-AD76-9CD96002EE6F}" type="presParOf" srcId="{E2F4BAAE-613B-41CB-81E7-6B1061C8960D}" destId="{65C052B2-786E-443F-9F0F-1FD07E9B2B3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CF0FEB-B30A-4F14-804C-B6E9C588F14F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</dgm:pt>
    <dgm:pt modelId="{025C6575-E513-4246-87FE-50A3776557D9}">
      <dgm:prSet phldrT="[Текст]"/>
      <dgm:spPr/>
      <dgm:t>
        <a:bodyPr/>
        <a:lstStyle/>
        <a:p>
          <a:r>
            <a:rPr lang="ru-RU" dirty="0"/>
            <a:t>Сервер БД</a:t>
          </a:r>
        </a:p>
      </dgm:t>
    </dgm:pt>
    <dgm:pt modelId="{077163AF-0A1C-482F-B645-D678E2F27FEF}" type="parTrans" cxnId="{5356D6C9-2F52-466B-A5CE-6F7C81F07BAF}">
      <dgm:prSet/>
      <dgm:spPr/>
      <dgm:t>
        <a:bodyPr/>
        <a:lstStyle/>
        <a:p>
          <a:endParaRPr lang="ru-RU"/>
        </a:p>
      </dgm:t>
    </dgm:pt>
    <dgm:pt modelId="{30123721-5082-4E94-AA11-F5FE7DE64DA6}" type="sibTrans" cxnId="{5356D6C9-2F52-466B-A5CE-6F7C81F07BAF}">
      <dgm:prSet/>
      <dgm:spPr/>
      <dgm:t>
        <a:bodyPr/>
        <a:lstStyle/>
        <a:p>
          <a:endParaRPr lang="ru-RU"/>
        </a:p>
      </dgm:t>
    </dgm:pt>
    <dgm:pt modelId="{B332D411-FE96-4A4B-A2D2-07C1B34A1494}">
      <dgm:prSet phldrT="[Текст]"/>
      <dgm:spPr/>
      <dgm:t>
        <a:bodyPr/>
        <a:lstStyle/>
        <a:p>
          <a:r>
            <a:rPr lang="ru-RU" dirty="0"/>
            <a:t>Сервер Приложения</a:t>
          </a:r>
        </a:p>
      </dgm:t>
    </dgm:pt>
    <dgm:pt modelId="{120580B5-1EC2-4584-A05A-7C78364E8B2F}" type="parTrans" cxnId="{93927878-B2FE-46D9-B96D-86D0F6DC8417}">
      <dgm:prSet/>
      <dgm:spPr/>
      <dgm:t>
        <a:bodyPr/>
        <a:lstStyle/>
        <a:p>
          <a:endParaRPr lang="ru-RU"/>
        </a:p>
      </dgm:t>
    </dgm:pt>
    <dgm:pt modelId="{E0E3E6FF-2E5A-49E0-9DBE-A952C654AD5C}" type="sibTrans" cxnId="{93927878-B2FE-46D9-B96D-86D0F6DC8417}">
      <dgm:prSet/>
      <dgm:spPr/>
      <dgm:t>
        <a:bodyPr/>
        <a:lstStyle/>
        <a:p>
          <a:endParaRPr lang="ru-RU"/>
        </a:p>
      </dgm:t>
    </dgm:pt>
    <dgm:pt modelId="{83BAA166-CA64-45A9-9A30-9287367DE5B4}">
      <dgm:prSet phldrT="[Текст]"/>
      <dgm:spPr/>
      <dgm:t>
        <a:bodyPr/>
        <a:lstStyle/>
        <a:p>
          <a:r>
            <a:rPr lang="ru-RU" dirty="0"/>
            <a:t>Генератор нагрузки</a:t>
          </a:r>
        </a:p>
      </dgm:t>
    </dgm:pt>
    <dgm:pt modelId="{DFF6A521-EDAC-4C78-A721-F46CD111D685}" type="parTrans" cxnId="{BE0FD81F-CFFA-4210-9F54-0FAD22248F83}">
      <dgm:prSet/>
      <dgm:spPr/>
      <dgm:t>
        <a:bodyPr/>
        <a:lstStyle/>
        <a:p>
          <a:endParaRPr lang="ru-RU"/>
        </a:p>
      </dgm:t>
    </dgm:pt>
    <dgm:pt modelId="{FEAB2A8C-B7D9-4FBE-BFD2-882A2895E2A5}" type="sibTrans" cxnId="{BE0FD81F-CFFA-4210-9F54-0FAD22248F83}">
      <dgm:prSet/>
      <dgm:spPr/>
      <dgm:t>
        <a:bodyPr/>
        <a:lstStyle/>
        <a:p>
          <a:endParaRPr lang="ru-RU"/>
        </a:p>
      </dgm:t>
    </dgm:pt>
    <dgm:pt modelId="{DBAEF753-20FD-461E-9A4D-FC27A43D683A}" type="pres">
      <dgm:prSet presAssocID="{42CF0FEB-B30A-4F14-804C-B6E9C588F14F}" presName="Name0" presStyleCnt="0">
        <dgm:presLayoutVars>
          <dgm:dir/>
          <dgm:resizeHandles val="exact"/>
        </dgm:presLayoutVars>
      </dgm:prSet>
      <dgm:spPr/>
    </dgm:pt>
    <dgm:pt modelId="{CD92BD6C-47A6-44B1-8199-CD8357168C8F}" type="pres">
      <dgm:prSet presAssocID="{42CF0FEB-B30A-4F14-804C-B6E9C588F14F}" presName="fgShape" presStyleLbl="fgShp" presStyleIdx="0" presStyleCnt="1"/>
      <dgm:spPr/>
    </dgm:pt>
    <dgm:pt modelId="{FAFB2B5E-3C47-420F-8EE0-91ACABDDFEAE}" type="pres">
      <dgm:prSet presAssocID="{42CF0FEB-B30A-4F14-804C-B6E9C588F14F}" presName="linComp" presStyleCnt="0"/>
      <dgm:spPr/>
    </dgm:pt>
    <dgm:pt modelId="{686A801B-FBF7-4A1D-8CD6-089E3D2A6848}" type="pres">
      <dgm:prSet presAssocID="{025C6575-E513-4246-87FE-50A3776557D9}" presName="compNode" presStyleCnt="0"/>
      <dgm:spPr/>
    </dgm:pt>
    <dgm:pt modelId="{AB42432A-7E0B-466B-B48C-CF2DBA4A9F68}" type="pres">
      <dgm:prSet presAssocID="{025C6575-E513-4246-87FE-50A3776557D9}" presName="bkgdShape" presStyleLbl="node1" presStyleIdx="0" presStyleCnt="3"/>
      <dgm:spPr/>
    </dgm:pt>
    <dgm:pt modelId="{84062547-64DB-44F2-90FB-BD9675AEAA80}" type="pres">
      <dgm:prSet presAssocID="{025C6575-E513-4246-87FE-50A3776557D9}" presName="nodeTx" presStyleLbl="node1" presStyleIdx="0" presStyleCnt="3">
        <dgm:presLayoutVars>
          <dgm:bulletEnabled val="1"/>
        </dgm:presLayoutVars>
      </dgm:prSet>
      <dgm:spPr/>
    </dgm:pt>
    <dgm:pt modelId="{39CD342C-7285-4135-8ACF-0FA85C6B14C1}" type="pres">
      <dgm:prSet presAssocID="{025C6575-E513-4246-87FE-50A3776557D9}" presName="invisiNode" presStyleLbl="node1" presStyleIdx="0" presStyleCnt="3"/>
      <dgm:spPr/>
    </dgm:pt>
    <dgm:pt modelId="{CEAF2736-0B71-46C7-B457-D9EDFEA3ED97}" type="pres">
      <dgm:prSet presAssocID="{025C6575-E513-4246-87FE-50A3776557D9}" presName="imagNode" presStyleLbl="fgImgPlace1" presStyleIdx="0" presStyleCnt="3" custScaleX="88213" custScaleY="7607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C61599C-AA0C-4689-807E-6AC5B89B5E7E}" type="pres">
      <dgm:prSet presAssocID="{30123721-5082-4E94-AA11-F5FE7DE64DA6}" presName="sibTrans" presStyleLbl="sibTrans2D1" presStyleIdx="0" presStyleCnt="0"/>
      <dgm:spPr/>
    </dgm:pt>
    <dgm:pt modelId="{4BE3C410-59A0-46F5-A1E1-52CC00A90374}" type="pres">
      <dgm:prSet presAssocID="{B332D411-FE96-4A4B-A2D2-07C1B34A1494}" presName="compNode" presStyleCnt="0"/>
      <dgm:spPr/>
    </dgm:pt>
    <dgm:pt modelId="{973581CE-39F4-400E-A650-9A636C730BB0}" type="pres">
      <dgm:prSet presAssocID="{B332D411-FE96-4A4B-A2D2-07C1B34A1494}" presName="bkgdShape" presStyleLbl="node1" presStyleIdx="1" presStyleCnt="3"/>
      <dgm:spPr/>
    </dgm:pt>
    <dgm:pt modelId="{758B8A0D-0C3F-42FB-B4CE-402DFFDB1D27}" type="pres">
      <dgm:prSet presAssocID="{B332D411-FE96-4A4B-A2D2-07C1B34A1494}" presName="nodeTx" presStyleLbl="node1" presStyleIdx="1" presStyleCnt="3">
        <dgm:presLayoutVars>
          <dgm:bulletEnabled val="1"/>
        </dgm:presLayoutVars>
      </dgm:prSet>
      <dgm:spPr/>
    </dgm:pt>
    <dgm:pt modelId="{755EA6B5-0C36-4968-ADD0-76B543A73B78}" type="pres">
      <dgm:prSet presAssocID="{B332D411-FE96-4A4B-A2D2-07C1B34A1494}" presName="invisiNode" presStyleLbl="node1" presStyleIdx="1" presStyleCnt="3"/>
      <dgm:spPr/>
    </dgm:pt>
    <dgm:pt modelId="{EB372F13-A20E-4185-9B9C-7738D57EDBEF}" type="pres">
      <dgm:prSet presAssocID="{B332D411-FE96-4A4B-A2D2-07C1B34A1494}" presName="imagNod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404CF53-5827-4631-85EB-7CA4E582F2D5}" type="pres">
      <dgm:prSet presAssocID="{E0E3E6FF-2E5A-49E0-9DBE-A952C654AD5C}" presName="sibTrans" presStyleLbl="sibTrans2D1" presStyleIdx="0" presStyleCnt="0"/>
      <dgm:spPr/>
    </dgm:pt>
    <dgm:pt modelId="{4F7FA55B-BF1B-4206-8DD5-51893C0BD0A7}" type="pres">
      <dgm:prSet presAssocID="{83BAA166-CA64-45A9-9A30-9287367DE5B4}" presName="compNode" presStyleCnt="0"/>
      <dgm:spPr/>
    </dgm:pt>
    <dgm:pt modelId="{F320BA99-EE1A-4499-B3A8-8578FDF48A3D}" type="pres">
      <dgm:prSet presAssocID="{83BAA166-CA64-45A9-9A30-9287367DE5B4}" presName="bkgdShape" presStyleLbl="node1" presStyleIdx="2" presStyleCnt="3"/>
      <dgm:spPr/>
    </dgm:pt>
    <dgm:pt modelId="{191623C4-C222-425B-9DE6-B450DC521DB2}" type="pres">
      <dgm:prSet presAssocID="{83BAA166-CA64-45A9-9A30-9287367DE5B4}" presName="nodeTx" presStyleLbl="node1" presStyleIdx="2" presStyleCnt="3">
        <dgm:presLayoutVars>
          <dgm:bulletEnabled val="1"/>
        </dgm:presLayoutVars>
      </dgm:prSet>
      <dgm:spPr/>
    </dgm:pt>
    <dgm:pt modelId="{BEA25CE6-D36F-49A9-956E-8AC8C19A64BD}" type="pres">
      <dgm:prSet presAssocID="{83BAA166-CA64-45A9-9A30-9287367DE5B4}" presName="invisiNode" presStyleLbl="node1" presStyleIdx="2" presStyleCnt="3"/>
      <dgm:spPr/>
    </dgm:pt>
    <dgm:pt modelId="{7E75E768-4083-436E-8E13-2869F5300F99}" type="pres">
      <dgm:prSet presAssocID="{83BAA166-CA64-45A9-9A30-9287367DE5B4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62197E0B-4AAA-4A89-B471-3A471E5D48A2}" type="presOf" srcId="{83BAA166-CA64-45A9-9A30-9287367DE5B4}" destId="{191623C4-C222-425B-9DE6-B450DC521DB2}" srcOrd="1" destOrd="0" presId="urn:microsoft.com/office/officeart/2005/8/layout/hList7"/>
    <dgm:cxn modelId="{BE0FD81F-CFFA-4210-9F54-0FAD22248F83}" srcId="{42CF0FEB-B30A-4F14-804C-B6E9C588F14F}" destId="{83BAA166-CA64-45A9-9A30-9287367DE5B4}" srcOrd="2" destOrd="0" parTransId="{DFF6A521-EDAC-4C78-A721-F46CD111D685}" sibTransId="{FEAB2A8C-B7D9-4FBE-BFD2-882A2895E2A5}"/>
    <dgm:cxn modelId="{AA2AB444-C5A4-4CAB-80A2-C7925A230D6B}" type="presOf" srcId="{025C6575-E513-4246-87FE-50A3776557D9}" destId="{84062547-64DB-44F2-90FB-BD9675AEAA80}" srcOrd="1" destOrd="0" presId="urn:microsoft.com/office/officeart/2005/8/layout/hList7"/>
    <dgm:cxn modelId="{A351D445-694D-404A-8510-3C7597E5C7C7}" type="presOf" srcId="{30123721-5082-4E94-AA11-F5FE7DE64DA6}" destId="{1C61599C-AA0C-4689-807E-6AC5B89B5E7E}" srcOrd="0" destOrd="0" presId="urn:microsoft.com/office/officeart/2005/8/layout/hList7"/>
    <dgm:cxn modelId="{93927878-B2FE-46D9-B96D-86D0F6DC8417}" srcId="{42CF0FEB-B30A-4F14-804C-B6E9C588F14F}" destId="{B332D411-FE96-4A4B-A2D2-07C1B34A1494}" srcOrd="1" destOrd="0" parTransId="{120580B5-1EC2-4584-A05A-7C78364E8B2F}" sibTransId="{E0E3E6FF-2E5A-49E0-9DBE-A952C654AD5C}"/>
    <dgm:cxn modelId="{21FB758D-3A61-4231-801A-CF36FB9BBBF0}" type="presOf" srcId="{42CF0FEB-B30A-4F14-804C-B6E9C588F14F}" destId="{DBAEF753-20FD-461E-9A4D-FC27A43D683A}" srcOrd="0" destOrd="0" presId="urn:microsoft.com/office/officeart/2005/8/layout/hList7"/>
    <dgm:cxn modelId="{BF08DAA9-727E-42D4-A81A-08CC776C9F6F}" type="presOf" srcId="{B332D411-FE96-4A4B-A2D2-07C1B34A1494}" destId="{758B8A0D-0C3F-42FB-B4CE-402DFFDB1D27}" srcOrd="1" destOrd="0" presId="urn:microsoft.com/office/officeart/2005/8/layout/hList7"/>
    <dgm:cxn modelId="{F955C5C6-0D26-4F6B-812B-426D94034CD4}" type="presOf" srcId="{B332D411-FE96-4A4B-A2D2-07C1B34A1494}" destId="{973581CE-39F4-400E-A650-9A636C730BB0}" srcOrd="0" destOrd="0" presId="urn:microsoft.com/office/officeart/2005/8/layout/hList7"/>
    <dgm:cxn modelId="{5356D6C9-2F52-466B-A5CE-6F7C81F07BAF}" srcId="{42CF0FEB-B30A-4F14-804C-B6E9C588F14F}" destId="{025C6575-E513-4246-87FE-50A3776557D9}" srcOrd="0" destOrd="0" parTransId="{077163AF-0A1C-482F-B645-D678E2F27FEF}" sibTransId="{30123721-5082-4E94-AA11-F5FE7DE64DA6}"/>
    <dgm:cxn modelId="{B1A71BCE-8F77-4100-AD6D-43DCA70123F3}" type="presOf" srcId="{025C6575-E513-4246-87FE-50A3776557D9}" destId="{AB42432A-7E0B-466B-B48C-CF2DBA4A9F68}" srcOrd="0" destOrd="0" presId="urn:microsoft.com/office/officeart/2005/8/layout/hList7"/>
    <dgm:cxn modelId="{3E4B49D5-55EB-4006-B18B-B19C6ABB4AFE}" type="presOf" srcId="{E0E3E6FF-2E5A-49E0-9DBE-A952C654AD5C}" destId="{9404CF53-5827-4631-85EB-7CA4E582F2D5}" srcOrd="0" destOrd="0" presId="urn:microsoft.com/office/officeart/2005/8/layout/hList7"/>
    <dgm:cxn modelId="{AC9ABBDB-1F0A-4EC1-8360-015CBC5891EF}" type="presOf" srcId="{83BAA166-CA64-45A9-9A30-9287367DE5B4}" destId="{F320BA99-EE1A-4499-B3A8-8578FDF48A3D}" srcOrd="0" destOrd="0" presId="urn:microsoft.com/office/officeart/2005/8/layout/hList7"/>
    <dgm:cxn modelId="{71B98BD9-9E48-487C-8A7A-82F07CC070E1}" type="presParOf" srcId="{DBAEF753-20FD-461E-9A4D-FC27A43D683A}" destId="{CD92BD6C-47A6-44B1-8199-CD8357168C8F}" srcOrd="0" destOrd="0" presId="urn:microsoft.com/office/officeart/2005/8/layout/hList7"/>
    <dgm:cxn modelId="{9934A727-995F-41BB-B37D-5AA1EE480D1D}" type="presParOf" srcId="{DBAEF753-20FD-461E-9A4D-FC27A43D683A}" destId="{FAFB2B5E-3C47-420F-8EE0-91ACABDDFEAE}" srcOrd="1" destOrd="0" presId="urn:microsoft.com/office/officeart/2005/8/layout/hList7"/>
    <dgm:cxn modelId="{21072CEA-F3D3-47E7-A884-7E4FA4DFF5D5}" type="presParOf" srcId="{FAFB2B5E-3C47-420F-8EE0-91ACABDDFEAE}" destId="{686A801B-FBF7-4A1D-8CD6-089E3D2A6848}" srcOrd="0" destOrd="0" presId="urn:microsoft.com/office/officeart/2005/8/layout/hList7"/>
    <dgm:cxn modelId="{E7CB58CB-C212-4011-815A-49E4146C2136}" type="presParOf" srcId="{686A801B-FBF7-4A1D-8CD6-089E3D2A6848}" destId="{AB42432A-7E0B-466B-B48C-CF2DBA4A9F68}" srcOrd="0" destOrd="0" presId="urn:microsoft.com/office/officeart/2005/8/layout/hList7"/>
    <dgm:cxn modelId="{1AABED0C-BD61-4A61-A804-2585ABC7BC7B}" type="presParOf" srcId="{686A801B-FBF7-4A1D-8CD6-089E3D2A6848}" destId="{84062547-64DB-44F2-90FB-BD9675AEAA80}" srcOrd="1" destOrd="0" presId="urn:microsoft.com/office/officeart/2005/8/layout/hList7"/>
    <dgm:cxn modelId="{20603485-EDEA-470D-B966-5783A6488120}" type="presParOf" srcId="{686A801B-FBF7-4A1D-8CD6-089E3D2A6848}" destId="{39CD342C-7285-4135-8ACF-0FA85C6B14C1}" srcOrd="2" destOrd="0" presId="urn:microsoft.com/office/officeart/2005/8/layout/hList7"/>
    <dgm:cxn modelId="{346BB0E9-7FA6-479A-9558-DBAF2D9E82C3}" type="presParOf" srcId="{686A801B-FBF7-4A1D-8CD6-089E3D2A6848}" destId="{CEAF2736-0B71-46C7-B457-D9EDFEA3ED97}" srcOrd="3" destOrd="0" presId="urn:microsoft.com/office/officeart/2005/8/layout/hList7"/>
    <dgm:cxn modelId="{36F43176-A604-4B00-A72F-B7531128E5EA}" type="presParOf" srcId="{FAFB2B5E-3C47-420F-8EE0-91ACABDDFEAE}" destId="{1C61599C-AA0C-4689-807E-6AC5B89B5E7E}" srcOrd="1" destOrd="0" presId="urn:microsoft.com/office/officeart/2005/8/layout/hList7"/>
    <dgm:cxn modelId="{ED5A162D-0E66-4A7C-98A1-8A9212F6FBC3}" type="presParOf" srcId="{FAFB2B5E-3C47-420F-8EE0-91ACABDDFEAE}" destId="{4BE3C410-59A0-46F5-A1E1-52CC00A90374}" srcOrd="2" destOrd="0" presId="urn:microsoft.com/office/officeart/2005/8/layout/hList7"/>
    <dgm:cxn modelId="{C7A61E1B-1F42-4B9A-B0A7-4AB79D7D665D}" type="presParOf" srcId="{4BE3C410-59A0-46F5-A1E1-52CC00A90374}" destId="{973581CE-39F4-400E-A650-9A636C730BB0}" srcOrd="0" destOrd="0" presId="urn:microsoft.com/office/officeart/2005/8/layout/hList7"/>
    <dgm:cxn modelId="{16F49F03-92FD-42C3-B732-0572652E7CE6}" type="presParOf" srcId="{4BE3C410-59A0-46F5-A1E1-52CC00A90374}" destId="{758B8A0D-0C3F-42FB-B4CE-402DFFDB1D27}" srcOrd="1" destOrd="0" presId="urn:microsoft.com/office/officeart/2005/8/layout/hList7"/>
    <dgm:cxn modelId="{8276E024-38D3-4355-B210-B01FFE204417}" type="presParOf" srcId="{4BE3C410-59A0-46F5-A1E1-52CC00A90374}" destId="{755EA6B5-0C36-4968-ADD0-76B543A73B78}" srcOrd="2" destOrd="0" presId="urn:microsoft.com/office/officeart/2005/8/layout/hList7"/>
    <dgm:cxn modelId="{F422CC40-62EB-43ED-9964-8432A6F19BBA}" type="presParOf" srcId="{4BE3C410-59A0-46F5-A1E1-52CC00A90374}" destId="{EB372F13-A20E-4185-9B9C-7738D57EDBEF}" srcOrd="3" destOrd="0" presId="urn:microsoft.com/office/officeart/2005/8/layout/hList7"/>
    <dgm:cxn modelId="{9CD593E0-3A7E-4D7D-A186-440BAA0A3E64}" type="presParOf" srcId="{FAFB2B5E-3C47-420F-8EE0-91ACABDDFEAE}" destId="{9404CF53-5827-4631-85EB-7CA4E582F2D5}" srcOrd="3" destOrd="0" presId="urn:microsoft.com/office/officeart/2005/8/layout/hList7"/>
    <dgm:cxn modelId="{8B2BE310-9EF1-400C-B898-F6676C67C1C8}" type="presParOf" srcId="{FAFB2B5E-3C47-420F-8EE0-91ACABDDFEAE}" destId="{4F7FA55B-BF1B-4206-8DD5-51893C0BD0A7}" srcOrd="4" destOrd="0" presId="urn:microsoft.com/office/officeart/2005/8/layout/hList7"/>
    <dgm:cxn modelId="{C326458E-4ECE-481B-8652-F404E707B3F4}" type="presParOf" srcId="{4F7FA55B-BF1B-4206-8DD5-51893C0BD0A7}" destId="{F320BA99-EE1A-4499-B3A8-8578FDF48A3D}" srcOrd="0" destOrd="0" presId="urn:microsoft.com/office/officeart/2005/8/layout/hList7"/>
    <dgm:cxn modelId="{7BCD59CB-C259-4EBD-A028-661085B7E07B}" type="presParOf" srcId="{4F7FA55B-BF1B-4206-8DD5-51893C0BD0A7}" destId="{191623C4-C222-425B-9DE6-B450DC521DB2}" srcOrd="1" destOrd="0" presId="urn:microsoft.com/office/officeart/2005/8/layout/hList7"/>
    <dgm:cxn modelId="{3F43D86B-3B6E-4F0E-8A77-425207617899}" type="presParOf" srcId="{4F7FA55B-BF1B-4206-8DD5-51893C0BD0A7}" destId="{BEA25CE6-D36F-49A9-956E-8AC8C19A64BD}" srcOrd="2" destOrd="0" presId="urn:microsoft.com/office/officeart/2005/8/layout/hList7"/>
    <dgm:cxn modelId="{1ED5B4BA-E55C-44C5-BA52-C897E0D82A92}" type="presParOf" srcId="{4F7FA55B-BF1B-4206-8DD5-51893C0BD0A7}" destId="{7E75E768-4083-436E-8E13-2869F5300F9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1C977-2A99-4265-A108-6721DB87CF37}">
      <dsp:nvSpPr>
        <dsp:cNvPr id="0" name=""/>
        <dsp:cNvSpPr/>
      </dsp:nvSpPr>
      <dsp:spPr>
        <a:xfrm>
          <a:off x="5261810" y="1152669"/>
          <a:ext cx="265723" cy="110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856"/>
              </a:lnTo>
              <a:lnTo>
                <a:pt x="265723" y="11008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EFC1F-BDA8-4C0A-ACBC-C0CB23C3B840}">
      <dsp:nvSpPr>
        <dsp:cNvPr id="0" name=""/>
        <dsp:cNvSpPr/>
      </dsp:nvSpPr>
      <dsp:spPr>
        <a:xfrm>
          <a:off x="3356057" y="1152669"/>
          <a:ext cx="1905753" cy="1100856"/>
        </a:xfrm>
        <a:custGeom>
          <a:avLst/>
          <a:gdLst/>
          <a:ahLst/>
          <a:cxnLst/>
          <a:rect l="0" t="0" r="0" b="0"/>
          <a:pathLst>
            <a:path>
              <a:moveTo>
                <a:pt x="1905753" y="0"/>
              </a:moveTo>
              <a:lnTo>
                <a:pt x="1905753" y="1100856"/>
              </a:lnTo>
              <a:lnTo>
                <a:pt x="0" y="11008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568F3-92FC-4D0D-AA72-7EDDC5826960}">
      <dsp:nvSpPr>
        <dsp:cNvPr id="0" name=""/>
        <dsp:cNvSpPr/>
      </dsp:nvSpPr>
      <dsp:spPr>
        <a:xfrm>
          <a:off x="5261810" y="1152669"/>
          <a:ext cx="3394974" cy="248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4187"/>
              </a:lnTo>
              <a:lnTo>
                <a:pt x="3394974" y="2224187"/>
              </a:lnTo>
              <a:lnTo>
                <a:pt x="3394974" y="24899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F7FA7-66AF-4BE2-9ED5-2C47B7932728}">
      <dsp:nvSpPr>
        <dsp:cNvPr id="0" name=""/>
        <dsp:cNvSpPr/>
      </dsp:nvSpPr>
      <dsp:spPr>
        <a:xfrm>
          <a:off x="5142400" y="1152669"/>
          <a:ext cx="91440" cy="2489911"/>
        </a:xfrm>
        <a:custGeom>
          <a:avLst/>
          <a:gdLst/>
          <a:ahLst/>
          <a:cxnLst/>
          <a:rect l="0" t="0" r="0" b="0"/>
          <a:pathLst>
            <a:path>
              <a:moveTo>
                <a:pt x="119410" y="0"/>
              </a:moveTo>
              <a:lnTo>
                <a:pt x="119410" y="2224187"/>
              </a:lnTo>
              <a:lnTo>
                <a:pt x="45720" y="2224187"/>
              </a:lnTo>
              <a:lnTo>
                <a:pt x="45720" y="24899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7C38C-8649-4B67-BB61-43B3F159F5F3}">
      <dsp:nvSpPr>
        <dsp:cNvPr id="0" name=""/>
        <dsp:cNvSpPr/>
      </dsp:nvSpPr>
      <dsp:spPr>
        <a:xfrm>
          <a:off x="1463857" y="1152669"/>
          <a:ext cx="3797952" cy="2489911"/>
        </a:xfrm>
        <a:custGeom>
          <a:avLst/>
          <a:gdLst/>
          <a:ahLst/>
          <a:cxnLst/>
          <a:rect l="0" t="0" r="0" b="0"/>
          <a:pathLst>
            <a:path>
              <a:moveTo>
                <a:pt x="3797952" y="0"/>
              </a:moveTo>
              <a:lnTo>
                <a:pt x="3797952" y="2224187"/>
              </a:lnTo>
              <a:lnTo>
                <a:pt x="0" y="2224187"/>
              </a:lnTo>
              <a:lnTo>
                <a:pt x="0" y="24899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F251D-D4E8-42F2-8FA7-9C110BB0AC3A}">
      <dsp:nvSpPr>
        <dsp:cNvPr id="0" name=""/>
        <dsp:cNvSpPr/>
      </dsp:nvSpPr>
      <dsp:spPr>
        <a:xfrm>
          <a:off x="3320475" y="13852"/>
          <a:ext cx="3882669" cy="113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60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Тестирование производительности</a:t>
          </a:r>
        </a:p>
      </dsp:txBody>
      <dsp:txXfrm>
        <a:off x="3320475" y="13852"/>
        <a:ext cx="3882669" cy="1138817"/>
      </dsp:txXfrm>
    </dsp:sp>
    <dsp:sp modelId="{E9C9D030-1BE0-445A-8525-CB85D3D1A83C}">
      <dsp:nvSpPr>
        <dsp:cNvPr id="0" name=""/>
        <dsp:cNvSpPr/>
      </dsp:nvSpPr>
      <dsp:spPr>
        <a:xfrm flipV="1">
          <a:off x="4601952" y="1065881"/>
          <a:ext cx="1979573" cy="470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4601952" y="1065881"/>
        <a:ext cx="1979573" cy="47040"/>
      </dsp:txXfrm>
    </dsp:sp>
    <dsp:sp modelId="{E32860C7-4D8B-430E-91A2-D105828A44B2}">
      <dsp:nvSpPr>
        <dsp:cNvPr id="0" name=""/>
        <dsp:cNvSpPr/>
      </dsp:nvSpPr>
      <dsp:spPr>
        <a:xfrm>
          <a:off x="364094" y="3642580"/>
          <a:ext cx="2199526" cy="459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607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Разработка</a:t>
          </a:r>
        </a:p>
      </dsp:txBody>
      <dsp:txXfrm>
        <a:off x="364094" y="3642580"/>
        <a:ext cx="2199526" cy="459159"/>
      </dsp:txXfrm>
    </dsp:sp>
    <dsp:sp modelId="{C0847C5A-3BD5-4ECD-BB95-B14D6878F290}">
      <dsp:nvSpPr>
        <dsp:cNvPr id="0" name=""/>
        <dsp:cNvSpPr/>
      </dsp:nvSpPr>
      <dsp:spPr>
        <a:xfrm>
          <a:off x="108496" y="3997928"/>
          <a:ext cx="3370580" cy="760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Анализ архитектуры</a:t>
          </a: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Раннее выявление проблем производительности</a:t>
          </a:r>
        </a:p>
      </dsp:txBody>
      <dsp:txXfrm>
        <a:off x="108496" y="3997928"/>
        <a:ext cx="3370580" cy="760745"/>
      </dsp:txXfrm>
    </dsp:sp>
    <dsp:sp modelId="{A4D16494-DFE7-4799-9F7D-9398E609C7A9}">
      <dsp:nvSpPr>
        <dsp:cNvPr id="0" name=""/>
        <dsp:cNvSpPr/>
      </dsp:nvSpPr>
      <dsp:spPr>
        <a:xfrm>
          <a:off x="4088357" y="3642580"/>
          <a:ext cx="219952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607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Доставка</a:t>
          </a:r>
        </a:p>
      </dsp:txBody>
      <dsp:txXfrm>
        <a:off x="4088357" y="3642580"/>
        <a:ext cx="2199526" cy="492151"/>
      </dsp:txXfrm>
    </dsp:sp>
    <dsp:sp modelId="{A1C8E89D-C914-4A33-8DEC-E535E3C2AD0B}">
      <dsp:nvSpPr>
        <dsp:cNvPr id="0" name=""/>
        <dsp:cNvSpPr/>
      </dsp:nvSpPr>
      <dsp:spPr>
        <a:xfrm>
          <a:off x="4010524" y="4065585"/>
          <a:ext cx="3015048" cy="6584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Приемочное тестирование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Стабилизация производительности</a:t>
          </a:r>
        </a:p>
      </dsp:txBody>
      <dsp:txXfrm>
        <a:off x="4010524" y="4065585"/>
        <a:ext cx="3015048" cy="658422"/>
      </dsp:txXfrm>
    </dsp:sp>
    <dsp:sp modelId="{E3E93C86-3558-4E75-8647-2A9048911B4D}">
      <dsp:nvSpPr>
        <dsp:cNvPr id="0" name=""/>
        <dsp:cNvSpPr/>
      </dsp:nvSpPr>
      <dsp:spPr>
        <a:xfrm>
          <a:off x="7557021" y="3642580"/>
          <a:ext cx="2199526" cy="426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607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Эксплуатация</a:t>
          </a:r>
        </a:p>
      </dsp:txBody>
      <dsp:txXfrm>
        <a:off x="7557021" y="3642580"/>
        <a:ext cx="2199526" cy="426168"/>
      </dsp:txXfrm>
    </dsp:sp>
    <dsp:sp modelId="{8A32FA6C-7F88-4A0E-AC42-031F866F149D}">
      <dsp:nvSpPr>
        <dsp:cNvPr id="0" name=""/>
        <dsp:cNvSpPr/>
      </dsp:nvSpPr>
      <dsp:spPr>
        <a:xfrm>
          <a:off x="7558302" y="4002168"/>
          <a:ext cx="2856821" cy="719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Мониторинг производительности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Выявление уязвимых мест</a:t>
          </a:r>
        </a:p>
      </dsp:txBody>
      <dsp:txXfrm>
        <a:off x="7558302" y="4002168"/>
        <a:ext cx="2856821" cy="719273"/>
      </dsp:txXfrm>
    </dsp:sp>
    <dsp:sp modelId="{D72BF263-A4BB-4A04-AED2-A8CE158A74B3}">
      <dsp:nvSpPr>
        <dsp:cNvPr id="0" name=""/>
        <dsp:cNvSpPr/>
      </dsp:nvSpPr>
      <dsp:spPr>
        <a:xfrm>
          <a:off x="1156531" y="2002376"/>
          <a:ext cx="2199526" cy="502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607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Планирование</a:t>
          </a:r>
        </a:p>
      </dsp:txBody>
      <dsp:txXfrm>
        <a:off x="1156531" y="2002376"/>
        <a:ext cx="2199526" cy="502298"/>
      </dsp:txXfrm>
    </dsp:sp>
    <dsp:sp modelId="{BF2AAFF3-8082-4277-AF03-4380CEAA4789}">
      <dsp:nvSpPr>
        <dsp:cNvPr id="0" name=""/>
        <dsp:cNvSpPr/>
      </dsp:nvSpPr>
      <dsp:spPr>
        <a:xfrm>
          <a:off x="176359" y="2408201"/>
          <a:ext cx="4819726" cy="7029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Управление требованиями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Разработка метрик производительности</a:t>
          </a:r>
        </a:p>
      </dsp:txBody>
      <dsp:txXfrm>
        <a:off x="176359" y="2408201"/>
        <a:ext cx="4819726" cy="702931"/>
      </dsp:txXfrm>
    </dsp:sp>
    <dsp:sp modelId="{537FB09C-ED0A-4A7D-9093-3E179089643B}">
      <dsp:nvSpPr>
        <dsp:cNvPr id="0" name=""/>
        <dsp:cNvSpPr/>
      </dsp:nvSpPr>
      <dsp:spPr>
        <a:xfrm>
          <a:off x="5527534" y="2042036"/>
          <a:ext cx="3944168" cy="42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607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Расширение и обновление</a:t>
          </a:r>
        </a:p>
      </dsp:txBody>
      <dsp:txXfrm>
        <a:off x="5527534" y="2042036"/>
        <a:ext cx="3944168" cy="422979"/>
      </dsp:txXfrm>
    </dsp:sp>
    <dsp:sp modelId="{79BCDB7D-B2BF-4C00-A0D3-B1F888691E40}">
      <dsp:nvSpPr>
        <dsp:cNvPr id="0" name=""/>
        <dsp:cNvSpPr/>
      </dsp:nvSpPr>
      <dsp:spPr>
        <a:xfrm>
          <a:off x="5587353" y="2429102"/>
          <a:ext cx="4484387" cy="661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Планирование нагрузок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Анализ масштабируемости</a:t>
          </a:r>
        </a:p>
      </dsp:txBody>
      <dsp:txXfrm>
        <a:off x="5587353" y="2429102"/>
        <a:ext cx="4484387" cy="661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2432A-7E0B-466B-B48C-CF2DBA4A9F68}">
      <dsp:nvSpPr>
        <dsp:cNvPr id="0" name=""/>
        <dsp:cNvSpPr/>
      </dsp:nvSpPr>
      <dsp:spPr>
        <a:xfrm>
          <a:off x="2074" y="0"/>
          <a:ext cx="3228034" cy="3523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Сервер БД</a:t>
          </a:r>
        </a:p>
      </dsp:txBody>
      <dsp:txXfrm>
        <a:off x="2074" y="1409388"/>
        <a:ext cx="3228034" cy="1409388"/>
      </dsp:txXfrm>
    </dsp:sp>
    <dsp:sp modelId="{CEAF2736-0B71-46C7-B457-D9EDFEA3ED97}">
      <dsp:nvSpPr>
        <dsp:cNvPr id="0" name=""/>
        <dsp:cNvSpPr/>
      </dsp:nvSpPr>
      <dsp:spPr>
        <a:xfrm>
          <a:off x="1098583" y="351754"/>
          <a:ext cx="1035016" cy="89262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581CE-39F4-400E-A650-9A636C730BB0}">
      <dsp:nvSpPr>
        <dsp:cNvPr id="0" name=""/>
        <dsp:cNvSpPr/>
      </dsp:nvSpPr>
      <dsp:spPr>
        <a:xfrm>
          <a:off x="3326950" y="0"/>
          <a:ext cx="3228034" cy="3523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Сервер Приложения</a:t>
          </a:r>
        </a:p>
      </dsp:txBody>
      <dsp:txXfrm>
        <a:off x="3326950" y="1409388"/>
        <a:ext cx="3228034" cy="1409388"/>
      </dsp:txXfrm>
    </dsp:sp>
    <dsp:sp modelId="{EB372F13-A20E-4185-9B9C-7738D57EDBEF}">
      <dsp:nvSpPr>
        <dsp:cNvPr id="0" name=""/>
        <dsp:cNvSpPr/>
      </dsp:nvSpPr>
      <dsp:spPr>
        <a:xfrm>
          <a:off x="4354309" y="211408"/>
          <a:ext cx="1173315" cy="117331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0BA99-EE1A-4499-B3A8-8578FDF48A3D}">
      <dsp:nvSpPr>
        <dsp:cNvPr id="0" name=""/>
        <dsp:cNvSpPr/>
      </dsp:nvSpPr>
      <dsp:spPr>
        <a:xfrm>
          <a:off x="6651825" y="0"/>
          <a:ext cx="3228034" cy="3523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Генератор нагрузки</a:t>
          </a:r>
        </a:p>
      </dsp:txBody>
      <dsp:txXfrm>
        <a:off x="6651825" y="1409388"/>
        <a:ext cx="3228034" cy="1409388"/>
      </dsp:txXfrm>
    </dsp:sp>
    <dsp:sp modelId="{7E75E768-4083-436E-8E13-2869F5300F99}">
      <dsp:nvSpPr>
        <dsp:cNvPr id="0" name=""/>
        <dsp:cNvSpPr/>
      </dsp:nvSpPr>
      <dsp:spPr>
        <a:xfrm>
          <a:off x="7679185" y="211408"/>
          <a:ext cx="1173315" cy="117331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2BD6C-47A6-44B1-8199-CD8357168C8F}">
      <dsp:nvSpPr>
        <dsp:cNvPr id="0" name=""/>
        <dsp:cNvSpPr/>
      </dsp:nvSpPr>
      <dsp:spPr>
        <a:xfrm>
          <a:off x="395277" y="2818776"/>
          <a:ext cx="9091380" cy="52852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56AA-CCF4-47B4-BDF8-001872C596D4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EE91B-2E0A-4C48-A7C7-6049389A91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33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EE91B-2E0A-4C48-A7C7-6049389A918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4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0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82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593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38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54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372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670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6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5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39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5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11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67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69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20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DEAA-540A-4618-820E-5EC74BB17F9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649767-8B3A-471B-B1A2-D3EB045C2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7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Тестирование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70616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u="sng" dirty="0"/>
              <a:t>1 этап: Анализ системы и рассмотрение требований.</a:t>
            </a:r>
          </a:p>
          <a:p>
            <a:pPr marL="0" indent="0" algn="just">
              <a:buNone/>
            </a:pPr>
            <a:r>
              <a:rPr lang="ru-RU" sz="2400" dirty="0"/>
              <a:t>Критерии для измеряемых метрик:</a:t>
            </a:r>
          </a:p>
          <a:p>
            <a:pPr marL="0" indent="0" algn="just">
              <a:buNone/>
            </a:pPr>
            <a:r>
              <a:rPr lang="ru-RU" sz="2400" dirty="0"/>
              <a:t>4. Транзакции в секунду – измерение количества транзакций, отправляемых на целевой сервер</a:t>
            </a:r>
          </a:p>
          <a:p>
            <a:pPr marL="0" indent="0" algn="just">
              <a:buNone/>
            </a:pPr>
            <a:r>
              <a:rPr lang="ru-RU" sz="2400" dirty="0"/>
              <a:t>5. Процент ошибок – процент ошибок от общего числа ответов в единицу времени</a:t>
            </a:r>
          </a:p>
          <a:p>
            <a:pPr marL="0" indent="0" algn="just">
              <a:buNone/>
            </a:pPr>
            <a:r>
              <a:rPr lang="ru-RU" sz="2400" dirty="0"/>
              <a:t>6. Процессор – процентное соотношение времени, которое процессор тратит на выполнение рабочего потока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04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1 этап: Анализ системы и рассмотрение требований.</a:t>
            </a:r>
          </a:p>
          <a:p>
            <a:pPr marL="0" indent="0" algn="just">
              <a:buNone/>
            </a:pPr>
            <a:r>
              <a:rPr lang="ru-RU" sz="2400" dirty="0"/>
              <a:t>Критерии для измеряемых метрик:</a:t>
            </a:r>
          </a:p>
          <a:p>
            <a:pPr marL="0" indent="0" algn="just">
              <a:buNone/>
            </a:pPr>
            <a:r>
              <a:rPr lang="ru-RU" sz="2400" dirty="0"/>
              <a:t>7. Оперативная память – количество МВ в физической памяти, свободное для всех программ и процессов.</a:t>
            </a:r>
          </a:p>
          <a:p>
            <a:pPr marL="0" indent="0" algn="just">
              <a:buNone/>
            </a:pPr>
            <a:r>
              <a:rPr lang="ru-RU" sz="2400" dirty="0"/>
              <a:t>8. Жесткий диск – информация о процентах использования дискового пространства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59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2 этап: Подготовка стратегии.</a:t>
            </a:r>
          </a:p>
          <a:p>
            <a:pPr marL="0" indent="0" algn="just">
              <a:buNone/>
            </a:pPr>
            <a:r>
              <a:rPr lang="ru-RU" sz="2400" dirty="0"/>
              <a:t>Стратегия – разрабатывается на основе детального анализа ПО и описывает подходы к тестированию производительности.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ru-RU" sz="2400" dirty="0"/>
              <a:t>Данная стратегия включает всю собранную информацию на этапе анализа системы: требования к ПО, конфигурацию тестового стенда, мониторинг, сценарии поведения пользователей, профиле и модели нагрузки, инструментах тестирования производительности, планируемых запусках тестов, виде предоставления результатов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79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2 этап: Подготовка стратегии.</a:t>
            </a:r>
          </a:p>
          <a:p>
            <a:pPr marL="0" indent="0" algn="just">
              <a:buNone/>
            </a:pPr>
            <a:r>
              <a:rPr lang="ru-RU" sz="2400" dirty="0"/>
              <a:t>Конфигурация тестового стенда: факторы влияющие на результаты нагрузочного тестирования, загруженность сети, наполненность БД.</a:t>
            </a:r>
          </a:p>
          <a:p>
            <a:pPr marL="0" indent="0" algn="just">
              <a:buNone/>
            </a:pPr>
            <a:r>
              <a:rPr lang="ru-RU" sz="2400" dirty="0"/>
              <a:t>Что бы получить достоверные результаты тестирование необходимо проводить на отдельном окружении с параметрами и конфигурацией, которые максимально приближены к характеристикам реальной системы.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41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2 этап: Подготовка стратегии.</a:t>
            </a:r>
          </a:p>
          <a:p>
            <a:pPr marL="0" indent="0" algn="just">
              <a:buNone/>
            </a:pPr>
            <a:r>
              <a:rPr lang="ru-RU" sz="2400" dirty="0"/>
              <a:t>Конфигурация тестового стенда: факторы влияющие на результаты нагрузочного тестирования, загруженность сети, наполненность БД.</a:t>
            </a:r>
          </a:p>
          <a:p>
            <a:pPr marL="0" indent="0" algn="just">
              <a:buNone/>
            </a:pPr>
            <a:r>
              <a:rPr lang="ru-RU" sz="2400" dirty="0"/>
              <a:t>Что бы получить достоверные результаты тестирование необходимо проводить на отдельном окружении с параметрами и конфигурацией, которые максимально приближены к характеристикам реальной системы.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072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5053" y="2133600"/>
            <a:ext cx="9881936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2 этап: Подготовка стратегии.</a:t>
            </a:r>
          </a:p>
          <a:p>
            <a:pPr marL="0" indent="0" algn="just">
              <a:buNone/>
            </a:pPr>
            <a:r>
              <a:rPr lang="ru-RU" sz="2400" dirty="0"/>
              <a:t>Структурная схема окружения для тестирования производительности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984252713"/>
              </p:ext>
            </p:extLst>
          </p:nvPr>
        </p:nvGraphicFramePr>
        <p:xfrm>
          <a:off x="1925053" y="3334530"/>
          <a:ext cx="9881935" cy="352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26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u="sng" dirty="0"/>
              <a:t>2 этап: Подготовка стратегии.</a:t>
            </a:r>
          </a:p>
          <a:p>
            <a:pPr marL="0" indent="0" algn="just">
              <a:buNone/>
            </a:pPr>
            <a:r>
              <a:rPr lang="ru-RU" sz="2400" dirty="0"/>
              <a:t>Во время тестирования собирается статистика использования ПО, для создания профиля нагрузки – модели поведения пользователей. </a:t>
            </a:r>
          </a:p>
          <a:p>
            <a:pPr marL="0" indent="0" algn="just">
              <a:buNone/>
            </a:pPr>
            <a:r>
              <a:rPr lang="ru-RU" sz="2400" dirty="0"/>
              <a:t>Подобный профиль отражает процентное распределение совершаемых в системе операция между пользователями разных ролей. После этого вычисляется начальная точка и размер шага для увеличения интенсивности выполненных операций.</a:t>
            </a:r>
          </a:p>
          <a:p>
            <a:pPr marL="0" indent="0" algn="just">
              <a:buNone/>
            </a:pPr>
            <a:r>
              <a:rPr lang="ru-RU" sz="2400" dirty="0"/>
              <a:t>Модель нагрузки может быть разной. Можно добавлять по одному пользователю в минуту, а можно добавить всех сразу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440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3 этап: Настройка генератора нагрузки.</a:t>
            </a:r>
          </a:p>
          <a:p>
            <a:pPr marL="0" indent="0" algn="just">
              <a:buNone/>
            </a:pPr>
            <a:r>
              <a:rPr lang="ru-RU" sz="2400" dirty="0"/>
              <a:t>Для качественного проведения тестирования необходимо установить инструмент тестирования на генератор нагрузки – виртуальную или физическую машину, расположенную максимально близко к серверу приложения. Это снижает искажение при подаче нагрузки, вызванные задержками сети.</a:t>
            </a:r>
          </a:p>
          <a:p>
            <a:pPr marL="0" indent="0" algn="just">
              <a:buNone/>
            </a:pPr>
            <a:r>
              <a:rPr lang="ru-RU" sz="2400" dirty="0"/>
              <a:t>Для создания большого объема нагрузки ресурсов одной машины может быть недостаточно, по этому необходимо проводить распределенное нагрузочное тестирование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325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3 этап: Настройка генератора нагрузки.</a:t>
            </a:r>
          </a:p>
        </p:txBody>
      </p:sp>
      <p:pic>
        <p:nvPicPr>
          <p:cNvPr id="1026" name="Picture 2" descr="https://www.a1qa.ru/wp-content/uploads/2019/05/raspredelennoe-nagruzochnoe-testirovan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2727158"/>
            <a:ext cx="9394242" cy="413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97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4 этап: Мониторинг серверов и генератора нагрузки.</a:t>
            </a:r>
          </a:p>
          <a:p>
            <a:pPr marL="0" indent="0" algn="just">
              <a:buNone/>
            </a:pPr>
            <a:r>
              <a:rPr lang="ru-RU" sz="2400" dirty="0"/>
              <a:t>Выделенные на первом этапе метрики используются для оценки параметров производительности. Информация, полученная при мониторинге всех серверов и ресурсов системы, используется при анализе результатов тестирования.</a:t>
            </a:r>
          </a:p>
          <a:p>
            <a:pPr marL="0" indent="0" algn="just">
              <a:buNone/>
            </a:pPr>
            <a:r>
              <a:rPr lang="ru-RU" sz="2400" dirty="0"/>
              <a:t>Мониторинг можно проводить с помощью специальных утилит для отслеживания потребления аппаратных ресурсов ПО.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21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84422"/>
            <a:ext cx="8915400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Тестирование производительности – тестирование, целью которого служит определение скорости работы вычислительной системы или ее частей под определёнными нагрузками. </a:t>
            </a:r>
          </a:p>
          <a:p>
            <a:pPr marL="0" indent="0" algn="just">
              <a:buNone/>
            </a:pPr>
            <a:r>
              <a:rPr lang="ru-RU" sz="2400" dirty="0"/>
              <a:t>Служит проверкой или подтверждением атрибутов качества системы, например надёжность системы или её масштабируемость.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Масштабируемость – способность системы справляться с увеличением рабочей нагрузки при добавлении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3401785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4 этап: Мониторинг серверов и генератора нагрузки.</a:t>
            </a:r>
          </a:p>
          <a:p>
            <a:pPr marL="0" indent="0" algn="just">
              <a:buNone/>
            </a:pPr>
            <a:r>
              <a:rPr lang="ru-RU" sz="2400" dirty="0"/>
              <a:t>Задание</a:t>
            </a:r>
            <a:r>
              <a:rPr lang="en-US" sz="2400" dirty="0"/>
              <a:t> </a:t>
            </a:r>
            <a:r>
              <a:rPr lang="ru-RU" sz="2400" dirty="0"/>
              <a:t>№1: привести сравнительную характеристику следующих утилит для отслеживания потребления аппаратных ресурсов ПО.</a:t>
            </a:r>
          </a:p>
          <a:p>
            <a:pPr marL="0" indent="0" algn="just">
              <a:buNone/>
            </a:pPr>
            <a:r>
              <a:rPr lang="en-US" sz="2400" dirty="0" err="1"/>
              <a:t>Nmon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err="1"/>
              <a:t>Perfomance</a:t>
            </a:r>
            <a:r>
              <a:rPr lang="en-US" sz="2400" dirty="0"/>
              <a:t> Monitor</a:t>
            </a:r>
          </a:p>
          <a:p>
            <a:pPr marL="0" indent="0" algn="just">
              <a:buNone/>
            </a:pPr>
            <a:r>
              <a:rPr lang="en-US" sz="2400" dirty="0" err="1"/>
              <a:t>Zabbix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err="1"/>
              <a:t>Grafana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New Relic</a:t>
            </a:r>
          </a:p>
        </p:txBody>
      </p:sp>
    </p:spTree>
    <p:extLst>
      <p:ext uri="{BB962C8B-B14F-4D97-AF65-F5344CB8AC3E}">
        <p14:creationId xmlns:p14="http://schemas.microsoft.com/office/powerpoint/2010/main" val="240492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4 этап: Мониторинг серверов и генератора нагрузки.</a:t>
            </a:r>
          </a:p>
          <a:p>
            <a:pPr marL="0" indent="0" algn="just">
              <a:buNone/>
            </a:pPr>
            <a:r>
              <a:rPr lang="ru-RU" sz="2400" dirty="0"/>
              <a:t>Задание</a:t>
            </a:r>
            <a:r>
              <a:rPr lang="en-US" sz="2400" dirty="0"/>
              <a:t> </a:t>
            </a:r>
            <a:r>
              <a:rPr lang="ru-RU" sz="2400" dirty="0"/>
              <a:t>№2: привести сравнительную характеристику двух инструментов для отслеживания неполадок в БД.</a:t>
            </a:r>
          </a:p>
          <a:p>
            <a:pPr marL="0" indent="0" algn="just">
              <a:buNone/>
            </a:pPr>
            <a:r>
              <a:rPr lang="en-US" sz="2400" dirty="0" err="1"/>
              <a:t>PostgreSql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SQL Server Profiler</a:t>
            </a:r>
          </a:p>
        </p:txBody>
      </p:sp>
    </p:spTree>
    <p:extLst>
      <p:ext uri="{BB962C8B-B14F-4D97-AF65-F5344CB8AC3E}">
        <p14:creationId xmlns:p14="http://schemas.microsoft.com/office/powerpoint/2010/main" val="138527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5 этап: Подготовка тестовых данных</a:t>
            </a:r>
          </a:p>
          <a:p>
            <a:pPr marL="0" indent="0" algn="just">
              <a:buNone/>
            </a:pPr>
            <a:r>
              <a:rPr lang="ru-RU" sz="2400" dirty="0"/>
              <a:t>Универсального подхода к подготовке не существует. Часто для корректной работы решения нежно создавать данные в объеме, достаточном для разработки скриптов и проведения тестов.</a:t>
            </a:r>
          </a:p>
          <a:p>
            <a:pPr marL="0" indent="0" algn="just">
              <a:buNone/>
            </a:pPr>
            <a:r>
              <a:rPr lang="ru-RU" sz="2400" dirty="0"/>
              <a:t>Существует 4 способа подготовки данных:</a:t>
            </a:r>
          </a:p>
          <a:p>
            <a:pPr marL="457200" indent="-457200" algn="just">
              <a:buAutoNum type="arabicPeriod"/>
            </a:pPr>
            <a:r>
              <a:rPr lang="ru-RU" sz="2400" dirty="0"/>
              <a:t>Код </a:t>
            </a:r>
          </a:p>
          <a:p>
            <a:pPr marL="457200" indent="-457200" algn="just">
              <a:buAutoNum type="arabicPeriod"/>
            </a:pPr>
            <a:r>
              <a:rPr lang="en-US" sz="2400" dirty="0"/>
              <a:t>SQL</a:t>
            </a:r>
            <a:r>
              <a:rPr lang="ru-RU" sz="2400" dirty="0"/>
              <a:t>-запросы</a:t>
            </a:r>
            <a:endParaRPr lang="en-US" sz="2400" dirty="0"/>
          </a:p>
          <a:p>
            <a:pPr marL="457200" indent="-457200" algn="just">
              <a:buAutoNum type="arabicPeriod"/>
            </a:pPr>
            <a:r>
              <a:rPr lang="en-US" sz="2400" dirty="0"/>
              <a:t>API</a:t>
            </a:r>
            <a:r>
              <a:rPr lang="ru-RU" sz="2400" dirty="0"/>
              <a:t>-запросы</a:t>
            </a:r>
            <a:endParaRPr lang="en-US" sz="2400" dirty="0"/>
          </a:p>
          <a:p>
            <a:pPr marL="457200" indent="-457200" algn="just">
              <a:buAutoNum type="arabicPeriod"/>
            </a:pPr>
            <a:r>
              <a:rPr lang="ru-RU" sz="2400" dirty="0"/>
              <a:t>Интерфейс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293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6 этап: Разработка нагрузочных скриптов.</a:t>
            </a:r>
          </a:p>
          <a:p>
            <a:pPr marL="0" indent="0" algn="just">
              <a:buNone/>
            </a:pPr>
            <a:r>
              <a:rPr lang="ru-RU" sz="2400" dirty="0"/>
              <a:t>Сценарии тестирования производительности создаются с использованием выбранного инструмента.</a:t>
            </a:r>
          </a:p>
          <a:p>
            <a:pPr marL="0" indent="0" algn="just">
              <a:buNone/>
            </a:pPr>
            <a:r>
              <a:rPr lang="ru-RU" sz="2400" dirty="0"/>
              <a:t>Процесс разработки скриптов состоит из трех шагов:</a:t>
            </a:r>
          </a:p>
          <a:p>
            <a:pPr marL="457200" indent="-457200" algn="just">
              <a:buAutoNum type="arabicPeriod"/>
            </a:pPr>
            <a:r>
              <a:rPr lang="ru-RU" sz="2400" dirty="0"/>
              <a:t>Изучение сценарием – анализ подготовленных сценариев, для определения действия каждого.</a:t>
            </a:r>
          </a:p>
          <a:p>
            <a:pPr marL="457200" indent="-457200" algn="just">
              <a:buAutoNum type="arabicPeriod"/>
            </a:pPr>
            <a:r>
              <a:rPr lang="ru-RU" sz="2400" dirty="0"/>
              <a:t>Создание тест-кейсов – каждый сценарий записывается в шаблон без параметризации.</a:t>
            </a:r>
          </a:p>
          <a:p>
            <a:pPr marL="457200" indent="-457200" algn="just">
              <a:buAutoNum type="arabicPeriod"/>
            </a:pPr>
            <a:r>
              <a:rPr lang="ru-RU" sz="2400" dirty="0"/>
              <a:t>Отладка сценариев – запуск каждого сценария</a:t>
            </a:r>
          </a:p>
        </p:txBody>
      </p:sp>
    </p:spTree>
    <p:extLst>
      <p:ext uri="{BB962C8B-B14F-4D97-AF65-F5344CB8AC3E}">
        <p14:creationId xmlns:p14="http://schemas.microsoft.com/office/powerpoint/2010/main" val="1962500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7 этап: Предварительные запуски тестов.</a:t>
            </a:r>
          </a:p>
          <a:p>
            <a:pPr marL="0" indent="0" algn="just">
              <a:buNone/>
            </a:pPr>
            <a:r>
              <a:rPr lang="ru-RU" sz="2400" dirty="0"/>
              <a:t>Данный этап необходим для проверки корректности работы подготовленных нагрузочных скриптов и поиска оптимальной модели нагрузки на систему. </a:t>
            </a:r>
          </a:p>
        </p:txBody>
      </p:sp>
    </p:spTree>
    <p:extLst>
      <p:ext uri="{BB962C8B-B14F-4D97-AF65-F5344CB8AC3E}">
        <p14:creationId xmlns:p14="http://schemas.microsoft.com/office/powerpoint/2010/main" val="169089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u="sng" dirty="0"/>
              <a:t>8 этап: Тестирование.</a:t>
            </a:r>
          </a:p>
          <a:p>
            <a:pPr marL="0" indent="0" algn="just">
              <a:buNone/>
            </a:pPr>
            <a:r>
              <a:rPr lang="ru-RU" sz="2400" dirty="0"/>
              <a:t>1. Стресс-тест происходит с постепенно увеличивающейся нагрузки на сервер и возрастает до тек пор пока не будет достигнут один из сценариев остановки теста:</a:t>
            </a:r>
          </a:p>
          <a:p>
            <a:pPr fontAlgn="base"/>
            <a:r>
              <a:rPr lang="ru-RU" sz="2400" dirty="0"/>
              <a:t>превышение требуемых значений отклика в несколько раз;</a:t>
            </a:r>
          </a:p>
          <a:p>
            <a:pPr fontAlgn="base"/>
            <a:r>
              <a:rPr lang="ru-RU" sz="2400" dirty="0"/>
              <a:t>достижение критического уровня использования аппаратных ресурсов (ЦП&gt;80%, память&gt;90%);</a:t>
            </a:r>
          </a:p>
          <a:p>
            <a:pPr fontAlgn="base"/>
            <a:r>
              <a:rPr lang="ru-RU" sz="2400" dirty="0"/>
              <a:t>количество ошибок HTTP превышает 1% от общего числа запросов;</a:t>
            </a:r>
          </a:p>
          <a:p>
            <a:pPr fontAlgn="base"/>
            <a:r>
              <a:rPr lang="ru-RU" sz="2400" dirty="0"/>
              <a:t>сбой системного ПО.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2957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8 этап: Тестирование.</a:t>
            </a:r>
          </a:p>
          <a:p>
            <a:pPr marL="457200" indent="-457200" algn="just">
              <a:buAutoNum type="arabicPeriod"/>
            </a:pPr>
            <a:r>
              <a:rPr lang="ru-RU" sz="2400" dirty="0"/>
              <a:t>Стресс-тест</a:t>
            </a:r>
          </a:p>
          <a:p>
            <a:pPr marL="0" indent="0" algn="just">
              <a:buNone/>
            </a:pPr>
            <a:endParaRPr lang="ru-RU" sz="2400" dirty="0"/>
          </a:p>
        </p:txBody>
      </p:sp>
      <p:pic>
        <p:nvPicPr>
          <p:cNvPr id="1026" name="Picture 2" descr="Стресс-тестиров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3106068"/>
            <a:ext cx="9602789" cy="375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097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8 этап: Тестирование.</a:t>
            </a:r>
          </a:p>
          <a:p>
            <a:pPr marL="0" indent="0" algn="just">
              <a:buNone/>
            </a:pPr>
            <a:r>
              <a:rPr lang="ru-RU" sz="2400" dirty="0"/>
              <a:t>2. Нагрузочное тестирование – происходит в течении длительного промежутка времени (около 10ти часов). </a:t>
            </a:r>
          </a:p>
          <a:p>
            <a:pPr marL="0" indent="0" algn="just">
              <a:buNone/>
            </a:pPr>
            <a:r>
              <a:rPr lang="ru-RU" sz="2400" dirty="0"/>
              <a:t>Если в результате стресс-теста системы не выдержали целевую нагрузку, то проверка проходит под нагрузкой 80% от результата максимальной производительности, полученной при проведении стресс-теста.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659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8 этап: Тестирование.</a:t>
            </a:r>
          </a:p>
          <a:p>
            <a:pPr marL="0" indent="0" algn="just">
              <a:buNone/>
            </a:pPr>
            <a:r>
              <a:rPr lang="ru-RU" sz="2400" dirty="0"/>
              <a:t>2. Нагрузочное тестирование</a:t>
            </a:r>
          </a:p>
          <a:p>
            <a:pPr marL="0" indent="0" algn="just">
              <a:buNone/>
            </a:pPr>
            <a:endParaRPr lang="ru-RU" sz="2400" dirty="0"/>
          </a:p>
        </p:txBody>
      </p:sp>
      <p:pic>
        <p:nvPicPr>
          <p:cNvPr id="3074" name="Picture 2" descr="Нагрузочное тестирова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3352799"/>
            <a:ext cx="9602789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5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8 этап: Тестирование.</a:t>
            </a:r>
          </a:p>
          <a:p>
            <a:pPr marL="0" indent="0" algn="just">
              <a:buNone/>
            </a:pPr>
            <a:r>
              <a:rPr lang="ru-RU" sz="2400" dirty="0"/>
              <a:t>3. Проверка стабильности проводится с ожидаемым уровнем нагрузки при длительном тестировании. При достижении максимального количества пользователей нагрузка на сервер больше не подается и остается постоянной на протяжении всей проверки. Может продолжаться в течении нескольких дней.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6845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4" y="1443789"/>
            <a:ext cx="8911687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/>
              <a:t>Данный вид тестирования позволяет находить возможные уязвимости и недостатки в системе с целью предотвратить их отрицательное влияние на работу программы.</a:t>
            </a:r>
          </a:p>
          <a:p>
            <a:pPr marL="0" indent="0" algn="just">
              <a:buNone/>
            </a:pPr>
            <a:r>
              <a:rPr lang="ru-RU" sz="2200" dirty="0"/>
              <a:t>Необходимые параметры системы в определенной среде можно тестировать с помощью:</a:t>
            </a:r>
          </a:p>
          <a:p>
            <a:pPr marL="514350" indent="-514350" algn="just">
              <a:buAutoNum type="arabicPeriod"/>
            </a:pPr>
            <a:r>
              <a:rPr lang="ru-RU" sz="2200" dirty="0"/>
              <a:t>Определения рабочего количества пользователей приложения</a:t>
            </a:r>
          </a:p>
          <a:p>
            <a:pPr marL="514350" indent="-514350" algn="just">
              <a:buAutoNum type="arabicPeriod"/>
            </a:pPr>
            <a:r>
              <a:rPr lang="ru-RU" sz="2200" dirty="0"/>
              <a:t>Измерение времени выполнения различных операций системы</a:t>
            </a:r>
          </a:p>
          <a:p>
            <a:pPr marL="514350" indent="-514350" algn="just">
              <a:buAutoNum type="arabicPeriod"/>
            </a:pPr>
            <a:r>
              <a:rPr lang="ru-RU" sz="2200" dirty="0"/>
              <a:t>Определение производительности приложения при различных степенях нагрузки</a:t>
            </a:r>
          </a:p>
          <a:p>
            <a:pPr marL="514350" indent="-514350" algn="just">
              <a:buAutoNum type="arabicPeriod"/>
            </a:pPr>
            <a:r>
              <a:rPr lang="ru-RU" sz="2200" dirty="0"/>
              <a:t>Определение допустимых границ производительности программы при разных уровнях нагрузки</a:t>
            </a:r>
          </a:p>
        </p:txBody>
      </p:sp>
    </p:spTree>
    <p:extLst>
      <p:ext uri="{BB962C8B-B14F-4D97-AF65-F5344CB8AC3E}">
        <p14:creationId xmlns:p14="http://schemas.microsoft.com/office/powerpoint/2010/main" val="3993725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8 этап: Тестирование.</a:t>
            </a:r>
          </a:p>
          <a:p>
            <a:pPr marL="0" indent="0" algn="just">
              <a:buNone/>
            </a:pPr>
            <a:r>
              <a:rPr lang="ru-RU" sz="2400" dirty="0"/>
              <a:t>3. Проверка стабильности </a:t>
            </a:r>
          </a:p>
          <a:p>
            <a:pPr marL="0" indent="0" algn="just">
              <a:buNone/>
            </a:pPr>
            <a:endParaRPr lang="ru-RU" sz="2400" dirty="0"/>
          </a:p>
        </p:txBody>
      </p:sp>
      <p:pic>
        <p:nvPicPr>
          <p:cNvPr id="4098" name="Picture 2" descr="Тестирование стабильн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3041900"/>
            <a:ext cx="9602789" cy="3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83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8 этап: Тестирование.</a:t>
            </a:r>
          </a:p>
          <a:p>
            <a:pPr marL="0" indent="0" algn="just">
              <a:buNone/>
            </a:pPr>
            <a:r>
              <a:rPr lang="ru-RU" sz="2400" dirty="0"/>
              <a:t>4. Объемное тестирование используется для оценки производительности работы ПО при увеличении данных, которые хранятся в БД приложения. Для проведения такого тести необходимо заполнить базу определенным объемом информации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1106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8 этап: Тестирование.</a:t>
            </a:r>
          </a:p>
          <a:p>
            <a:pPr marL="0" indent="0" algn="just">
              <a:buNone/>
            </a:pPr>
            <a:r>
              <a:rPr lang="ru-RU" sz="2400" dirty="0"/>
              <a:t>3. Объемное тестирование</a:t>
            </a:r>
          </a:p>
        </p:txBody>
      </p:sp>
      <p:pic>
        <p:nvPicPr>
          <p:cNvPr id="5122" name="Picture 2" descr="Объемное тестиров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3080000"/>
            <a:ext cx="9602789" cy="3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557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8 этап: Тестирование.</a:t>
            </a:r>
          </a:p>
          <a:p>
            <a:pPr marL="0" indent="0" algn="just">
              <a:buNone/>
            </a:pPr>
            <a:r>
              <a:rPr lang="ru-RU" sz="2400" dirty="0"/>
              <a:t>5. Проверка масштабируемости позволяет оценить способность решения увеличивать производительность пропорционального добавлению аппаратных ресурсов системы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8032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8 этап: Тестирование.</a:t>
            </a:r>
          </a:p>
          <a:p>
            <a:pPr marL="0" indent="0" algn="just">
              <a:buNone/>
            </a:pPr>
            <a:r>
              <a:rPr lang="ru-RU" sz="2400" dirty="0"/>
              <a:t>3. Проверка масштабируемости</a:t>
            </a:r>
          </a:p>
        </p:txBody>
      </p:sp>
      <p:pic>
        <p:nvPicPr>
          <p:cNvPr id="6146" name="Picture 2" descr="Тестирование масштабируем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3180430"/>
            <a:ext cx="9602789" cy="36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377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8 этап: Тестирование.</a:t>
            </a:r>
          </a:p>
          <a:p>
            <a:pPr marL="0" indent="0" algn="just">
              <a:buNone/>
            </a:pPr>
            <a:r>
              <a:rPr lang="ru-RU" sz="2400" dirty="0"/>
              <a:t>6. При модульном тестировании нагрузка подается на отдельные компоненты ПО</a:t>
            </a:r>
          </a:p>
          <a:p>
            <a:pPr marL="0" indent="0" algn="just">
              <a:buNone/>
            </a:pPr>
            <a:r>
              <a:rPr lang="ru-RU" sz="2400" dirty="0"/>
              <a:t>7. Тест «часа пик» проводится для того, что бы проверить реакцию системы как в момент наибольшей загруженности, так и непосредственно после снижения нагрузки</a:t>
            </a:r>
          </a:p>
          <a:p>
            <a:pPr marL="0" indent="0" algn="just">
              <a:buNone/>
            </a:pPr>
            <a:r>
              <a:rPr lang="ru-RU" sz="2400" dirty="0"/>
              <a:t>8. Тестирование конфигурации оценивает работу программного продукты при разных конфигурациях окружения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86802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21777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9 этап: Анализ результата и подготовка отчета</a:t>
            </a:r>
          </a:p>
          <a:p>
            <a:pPr marL="0" indent="0" algn="just">
              <a:buNone/>
            </a:pPr>
            <a:r>
              <a:rPr lang="ru-RU" sz="2400" dirty="0"/>
              <a:t>На основе предыдущих этапов создается документ, который описывает не только результаты проведенных тестов, но и ход выполнения каждого из них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96289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6695" y="2133600"/>
            <a:ext cx="11165305" cy="4724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u="sng" dirty="0"/>
              <a:t>9 этап: Анализ результата и подготовка отчета</a:t>
            </a:r>
          </a:p>
          <a:p>
            <a:pPr marL="0" indent="0" fontAlgn="base">
              <a:buNone/>
            </a:pPr>
            <a:r>
              <a:rPr lang="ru-RU" dirty="0"/>
              <a:t>Отчёт по тестированию содержит следующую информацию:</a:t>
            </a:r>
          </a:p>
          <a:p>
            <a:pPr fontAlgn="base"/>
            <a:r>
              <a:rPr lang="ru-RU" b="1" dirty="0"/>
              <a:t>цель проведения тестирования;</a:t>
            </a:r>
          </a:p>
          <a:p>
            <a:pPr fontAlgn="base"/>
            <a:r>
              <a:rPr lang="ru-RU" b="1" dirty="0"/>
              <a:t>конфигурацию тестового стенда и генератора нагрузки;</a:t>
            </a:r>
          </a:p>
          <a:p>
            <a:pPr fontAlgn="base"/>
            <a:r>
              <a:rPr lang="ru-RU" b="1" dirty="0"/>
              <a:t>требования к ПО;</a:t>
            </a:r>
          </a:p>
          <a:p>
            <a:pPr fontAlgn="base"/>
            <a:r>
              <a:rPr lang="ru-RU" b="1" dirty="0"/>
              <a:t>сценарии поведения пользователей, профиль нагрузки;</a:t>
            </a:r>
          </a:p>
          <a:p>
            <a:pPr fontAlgn="base"/>
            <a:r>
              <a:rPr lang="ru-RU" b="1" dirty="0"/>
              <a:t>статистику по ключевым характеристикам производительности (время отклика, количество запросов в секунду, количество транзакций в секунду);</a:t>
            </a:r>
          </a:p>
          <a:p>
            <a:pPr fontAlgn="base"/>
            <a:r>
              <a:rPr lang="ru-RU" b="1" dirty="0"/>
              <a:t>данные о максимально возможном количестве одновременно работающих пользователей, при котором решение будет справляться с нагрузкой;</a:t>
            </a:r>
          </a:p>
          <a:p>
            <a:pPr fontAlgn="base"/>
            <a:r>
              <a:rPr lang="ru-RU" b="1" dirty="0"/>
              <a:t>сведения о количестве и типах ошибок HTTP;</a:t>
            </a:r>
          </a:p>
          <a:p>
            <a:pPr fontAlgn="base"/>
            <a:r>
              <a:rPr lang="ru-RU" b="1" dirty="0"/>
              <a:t>графики, показывающие зависимость производительности системы от количества одновременно работающих пользователей;</a:t>
            </a:r>
          </a:p>
          <a:p>
            <a:pPr fontAlgn="base"/>
            <a:r>
              <a:rPr lang="ru-RU" b="1" dirty="0"/>
              <a:t>выводы о производительности системы в целом и о слабых местах, если они будут обнаружены;</a:t>
            </a:r>
          </a:p>
          <a:p>
            <a:pPr fontAlgn="base"/>
            <a:r>
              <a:rPr lang="ru-RU" b="1" dirty="0"/>
              <a:t>рекомендации по улучшению производительности ПО.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611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Тестирование производительности проводится для обеспечения бесперебойной работы и снижения стоимости владения ПО на всех этапах жизненного цикла решения.</a:t>
            </a:r>
          </a:p>
          <a:p>
            <a:pPr marL="0" indent="0" algn="just">
              <a:buNone/>
            </a:pPr>
            <a:r>
              <a:rPr lang="ru-RU" sz="2400" dirty="0"/>
              <a:t>Существует 9 этапов тестирования производительности.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u="sng" dirty="0"/>
              <a:t>1 этап: Анализ системы и рассмотрение требований.</a:t>
            </a:r>
          </a:p>
          <a:p>
            <a:pPr marL="0" indent="0" algn="just">
              <a:buNone/>
            </a:pPr>
            <a:r>
              <a:rPr lang="ru-RU" sz="2400" dirty="0"/>
              <a:t>Главное условие данного этапа – полностью законченное приложение или система. Если процесс разработки не завершен, то полученные данные отразят недействительные результаты.</a:t>
            </a:r>
          </a:p>
          <a:p>
            <a:pPr marL="0" indent="0" algn="just">
              <a:buNone/>
            </a:pPr>
            <a:r>
              <a:rPr lang="ru-RU" sz="2400" dirty="0"/>
              <a:t>Следующее условие для данного этапа – правильно настроенная конфигурация ПО. </a:t>
            </a:r>
          </a:p>
        </p:txBody>
      </p:sp>
    </p:spTree>
    <p:extLst>
      <p:ext uri="{BB962C8B-B14F-4D97-AF65-F5344CB8AC3E}">
        <p14:creationId xmlns:p14="http://schemas.microsoft.com/office/powerpoint/2010/main" val="351013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u="sng" dirty="0"/>
              <a:t>1 этап: Анализ системы и рассмотрение требований.</a:t>
            </a:r>
          </a:p>
          <a:p>
            <a:pPr marL="0" indent="0" algn="just">
              <a:buNone/>
            </a:pPr>
            <a:r>
              <a:rPr lang="ru-RU" sz="2400" u="sng" dirty="0"/>
              <a:t>Анализ системы </a:t>
            </a:r>
            <a:r>
              <a:rPr lang="ru-RU" sz="2400" dirty="0"/>
              <a:t>включает в себя изучение свойств системы, её особенностей и режима работы. С помощью анализа системы можно:</a:t>
            </a:r>
          </a:p>
          <a:p>
            <a:pPr marL="514350" indent="-514350" algn="just">
              <a:buAutoNum type="arabicPeriod"/>
            </a:pPr>
            <a:r>
              <a:rPr lang="ru-RU" sz="2400" dirty="0"/>
              <a:t>Воспроизводить максимально объективные шаблоны поведения пользователей и профиля нагрузки</a:t>
            </a:r>
          </a:p>
          <a:p>
            <a:pPr marL="514350" indent="-514350" algn="just">
              <a:buAutoNum type="arabicPeriod"/>
            </a:pPr>
            <a:r>
              <a:rPr lang="ru-RU" sz="2400" dirty="0"/>
              <a:t>Определить необходимое количество тестовых данных</a:t>
            </a:r>
          </a:p>
          <a:p>
            <a:pPr marL="514350" indent="-514350" algn="just">
              <a:buAutoNum type="arabicPeriod"/>
            </a:pPr>
            <a:r>
              <a:rPr lang="ru-RU" sz="2400" dirty="0"/>
              <a:t>Настраивать способы мониторинга системы</a:t>
            </a:r>
          </a:p>
          <a:p>
            <a:pPr marL="514350" indent="-514350" algn="just">
              <a:buAutoNum type="arabicPeriod"/>
            </a:pPr>
            <a:r>
              <a:rPr lang="ru-RU" sz="2400" dirty="0"/>
              <a:t>Выявить потенциально слабые места ПО</a:t>
            </a:r>
          </a:p>
        </p:txBody>
      </p:sp>
    </p:spTree>
    <p:extLst>
      <p:ext uri="{BB962C8B-B14F-4D97-AF65-F5344CB8AC3E}">
        <p14:creationId xmlns:p14="http://schemas.microsoft.com/office/powerpoint/2010/main" val="314670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u="sng" dirty="0"/>
              <a:t>1 этап: Анализ системы и рассмотрение требований.</a:t>
            </a:r>
          </a:p>
          <a:p>
            <a:pPr marL="0" indent="0" algn="just">
              <a:buNone/>
            </a:pPr>
            <a:r>
              <a:rPr lang="ru-RU" sz="2400" dirty="0"/>
              <a:t>Требование – это критерий, которому система должна соответствовать с технической точки зрения.</a:t>
            </a:r>
          </a:p>
          <a:p>
            <a:pPr marL="0" indent="0" algn="just">
              <a:buNone/>
            </a:pPr>
            <a:r>
              <a:rPr lang="ru-RU" sz="2400" dirty="0"/>
              <a:t>Подобранные на начальных тапах требования необходимо сравнивать с полученными результатами чтобы оценить поведение ПО целиком и по модулям, для выявления и устранения слабых мест системы.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686356"/>
              </p:ext>
            </p:extLst>
          </p:nvPr>
        </p:nvGraphicFramePr>
        <p:xfrm>
          <a:off x="1668378" y="2085474"/>
          <a:ext cx="10523621" cy="477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12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Этапов тестирования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u="sng" dirty="0"/>
              <a:t>1 этап: Анализ системы и рассмотрение требований.</a:t>
            </a:r>
          </a:p>
          <a:p>
            <a:pPr marL="0" indent="0" algn="just">
              <a:buNone/>
            </a:pPr>
            <a:r>
              <a:rPr lang="ru-RU" sz="2400" dirty="0"/>
              <a:t>Критерии для измеряемых метрик:</a:t>
            </a:r>
          </a:p>
          <a:p>
            <a:pPr marL="457200" indent="-457200" algn="just">
              <a:buAutoNum type="arabicPeriod"/>
            </a:pPr>
            <a:r>
              <a:rPr lang="ru-RU" sz="2400" dirty="0"/>
              <a:t>Количество пользователей – программа, которая при выполнении запросов к приложения действует как реальный пользователь</a:t>
            </a:r>
          </a:p>
          <a:p>
            <a:pPr algn="just">
              <a:buAutoNum type="arabicPeriod"/>
            </a:pPr>
            <a:r>
              <a:rPr lang="ru-RU" sz="2400" dirty="0"/>
              <a:t>Время отклика – время, затраченное системой на выполнение запроса пользователя</a:t>
            </a:r>
          </a:p>
          <a:p>
            <a:pPr algn="just">
              <a:buAutoNum type="arabicPeriod"/>
            </a:pPr>
            <a:r>
              <a:rPr lang="ru-RU" sz="2400" dirty="0"/>
              <a:t>Запросы в секунду – измерение количества запросов отправляемых на сервер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0336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1606</Words>
  <Application>Microsoft Office PowerPoint</Application>
  <PresentationFormat>Широкоэкранный</PresentationFormat>
  <Paragraphs>187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Wingdings 3</vt:lpstr>
      <vt:lpstr>Легкий дым</vt:lpstr>
      <vt:lpstr>Тестирование производительности</vt:lpstr>
      <vt:lpstr>Тестирование производительности</vt:lpstr>
      <vt:lpstr>Тестирование производительности</vt:lpstr>
      <vt:lpstr>Тестирование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  <vt:lpstr>9 Этапов тестирования производительности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производительности</dc:title>
  <dc:creator>Кристина Никитяева</dc:creator>
  <cp:lastModifiedBy>Наталья Кузнецова</cp:lastModifiedBy>
  <cp:revision>10</cp:revision>
  <dcterms:created xsi:type="dcterms:W3CDTF">2020-10-04T17:25:12Z</dcterms:created>
  <dcterms:modified xsi:type="dcterms:W3CDTF">2024-09-12T09:48:17Z</dcterms:modified>
</cp:coreProperties>
</file>