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9" r:id="rId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20" d="100"/>
          <a:sy n="120" d="100"/>
        </p:scale>
        <p:origin x="174" y="96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3" d="2"/>
        <a:sy n="3" d="2"/>
      </p:scale>
      <p:origin x="0" y="-459"/>
    </p:cViewPr>
  </p:notesTextViewPr>
  <p:notesViewPr>
    <p:cSldViewPr showGuides="1">
      <p:cViewPr varScale="1">
        <p:scale>
          <a:sx n="91" d="100"/>
          <a:sy n="91" d="100"/>
        </p:scale>
        <p:origin x="375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25BE1-5216-4905-BFA8-3A50E745A0F1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 phldr="1"/>
      <dgm:spPr/>
    </dgm:pt>
    <dgm:pt modelId="{31A511EF-82E6-46F2-8D56-3B41766940E2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lang="en-US" dirty="0">
              <a:latin typeface="+mn-lt"/>
            </a:rPr>
            <a:t>Informational (APIs)</a:t>
          </a:r>
        </a:p>
      </dgm:t>
      <dgm:extLst>
        <a:ext uri="{E40237B7-FDA0-4F09-8148-C483321AD2D9}">
          <dgm14:cNvPr xmlns:dgm14="http://schemas.microsoft.com/office/drawing/2010/diagram" id="0" name="" title="Task 1- market entry strategies"/>
        </a:ext>
      </dgm:extLst>
    </dgm:pt>
    <dgm:pt modelId="{558EBD23-69F9-4C9C-951B-35AE04F45DF2}" type="par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9852E9F-9249-4BC7-9ED7-52FD5BC25B0D}" type="sib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857A2B9-82F1-47E0-A1E4-CF4F93602F77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Presentations (How </a:t>
          </a:r>
          <a:r>
            <a:rPr kumimoji="0" lang="en-US" b="0" i="0" u="none" strike="noStrike" cap="none" normalizeH="0" baseline="0" dirty="0" err="1">
              <a:ln/>
              <a:effectLst/>
              <a:latin typeface="+mn-lt"/>
            </a:rPr>
            <a:t>To’s</a:t>
          </a: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)</a:t>
          </a:r>
        </a:p>
      </dgm:t>
      <dgm:extLst>
        <a:ext uri="{E40237B7-FDA0-4F09-8148-C483321AD2D9}">
          <dgm14:cNvPr xmlns:dgm14="http://schemas.microsoft.com/office/drawing/2010/diagram" id="0" name="" title="Task 2- product and brand launch"/>
        </a:ext>
      </dgm:extLst>
    </dgm:pt>
    <dgm:pt modelId="{4CF2B930-4CBC-4FEC-8F76-E4271D22ACC1}" type="par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BF4032C-6BF0-45B2-963F-81F9DEBFE1BC}" type="sib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2E6E978-ACDC-4EB6-A64E-0818A3CE1713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Team Building (</a:t>
          </a:r>
          <a:r>
            <a:rPr kumimoji="0" lang="en-US" b="0" i="0" u="none" strike="noStrike" cap="none" normalizeH="0" baseline="0" dirty="0" err="1">
              <a:ln/>
              <a:effectLst/>
              <a:latin typeface="+mn-lt"/>
            </a:rPr>
            <a:t>DnD</a:t>
          </a: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 / </a:t>
          </a:r>
          <a:r>
            <a:rPr kumimoji="0" lang="en-US" b="0" i="0" u="none" strike="noStrike" cap="none" normalizeH="0" baseline="0" dirty="0" err="1">
              <a:ln/>
              <a:effectLst/>
              <a:latin typeface="+mn-lt"/>
            </a:rPr>
            <a:t>Jackbox</a:t>
          </a: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)</a:t>
          </a:r>
        </a:p>
      </dgm:t>
      <dgm:extLst>
        <a:ext uri="{E40237B7-FDA0-4F09-8148-C483321AD2D9}">
          <dgm14:cNvPr xmlns:dgm14="http://schemas.microsoft.com/office/drawing/2010/diagram" id="0" name="" title="Task 3- competitive intelligence data"/>
        </a:ext>
      </dgm:extLst>
    </dgm:pt>
    <dgm:pt modelId="{6798258A-CE66-400B-BAA5-62EB85BD6B99}" type="parTrans" cxnId="{8F9C65CA-CD63-4E75-812F-0489056A9E1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BF0854F-D6D6-4677-842A-EC4FFEC6BDED}" type="sibTrans" cxnId="{8F9C65CA-CD63-4E75-812F-0489056A9E1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F365547-0919-4C94-A54E-69A7DF73309A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Topics You’re Excited About! (Personal Project, Software)</a:t>
          </a:r>
        </a:p>
      </dgm:t>
      <dgm:extLst>
        <a:ext uri="{E40237B7-FDA0-4F09-8148-C483321AD2D9}">
          <dgm14:cNvPr xmlns:dgm14="http://schemas.microsoft.com/office/drawing/2010/diagram" id="0" name="" title="Task 4- market analysis, review and monitoring"/>
        </a:ext>
      </dgm:extLst>
    </dgm:pt>
    <dgm:pt modelId="{36F3B829-1134-43FE-9040-CCCFCF9016EB}" type="parTrans" cxnId="{0FBA7D36-4A19-459D-8DE1-94836224200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8D71198-7393-4BB2-A6DF-A980A7496AE3}" type="sibTrans" cxnId="{0FBA7D36-4A19-459D-8DE1-94836224200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EC7B525-8CD9-45FA-8836-339D46FDD2A6}" type="pres">
      <dgm:prSet presAssocID="{94425BE1-5216-4905-BFA8-3A50E745A0F1}" presName="compositeShape" presStyleCnt="0">
        <dgm:presLayoutVars>
          <dgm:chMax val="7"/>
          <dgm:dir/>
          <dgm:resizeHandles val="exact"/>
        </dgm:presLayoutVars>
      </dgm:prSet>
      <dgm:spPr/>
    </dgm:pt>
    <dgm:pt modelId="{22FB44DA-C928-4387-B026-8530B8BDD5D7}" type="pres">
      <dgm:prSet presAssocID="{31A511EF-82E6-46F2-8D56-3B41766940E2}" presName="circ1" presStyleLbl="vennNode1" presStyleIdx="0" presStyleCnt="4"/>
      <dgm:spPr/>
    </dgm:pt>
    <dgm:pt modelId="{7AB5939A-09FD-457D-8364-2463FA124054}" type="pres">
      <dgm:prSet presAssocID="{31A511EF-82E6-46F2-8D56-3B41766940E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7C9E895-11CE-41C6-ACB6-0B7DF2E7BF75}" type="pres">
      <dgm:prSet presAssocID="{7857A2B9-82F1-47E0-A1E4-CF4F93602F77}" presName="circ2" presStyleLbl="vennNode1" presStyleIdx="1" presStyleCnt="4"/>
      <dgm:spPr/>
    </dgm:pt>
    <dgm:pt modelId="{1C55AD7E-CE27-4395-8F69-0864A66B894A}" type="pres">
      <dgm:prSet presAssocID="{7857A2B9-82F1-47E0-A1E4-CF4F93602F7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E21A6BE-D36A-4A69-937B-6913B5BC53D3}" type="pres">
      <dgm:prSet presAssocID="{72E6E978-ACDC-4EB6-A64E-0818A3CE1713}" presName="circ3" presStyleLbl="vennNode1" presStyleIdx="2" presStyleCnt="4"/>
      <dgm:spPr/>
    </dgm:pt>
    <dgm:pt modelId="{FFE0333B-729E-42FE-A7C0-800B2F2696E1}" type="pres">
      <dgm:prSet presAssocID="{72E6E978-ACDC-4EB6-A64E-0818A3CE171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099A668-C280-49D5-BCD8-5B0BBA1B23FB}" type="pres">
      <dgm:prSet presAssocID="{3F365547-0919-4C94-A54E-69A7DF73309A}" presName="circ4" presStyleLbl="vennNode1" presStyleIdx="3" presStyleCnt="4"/>
      <dgm:spPr/>
    </dgm:pt>
    <dgm:pt modelId="{53047548-4711-4986-80C0-2FC135E160F7}" type="pres">
      <dgm:prSet presAssocID="{3F365547-0919-4C94-A54E-69A7DF73309A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AC4E105-A902-4A5A-8B9E-D7A078A7D07D}" type="presOf" srcId="{94425BE1-5216-4905-BFA8-3A50E745A0F1}" destId="{2EC7B525-8CD9-45FA-8836-339D46FDD2A6}" srcOrd="0" destOrd="0" presId="urn:microsoft.com/office/officeart/2005/8/layout/venn1"/>
    <dgm:cxn modelId="{0FBA7D36-4A19-459D-8DE1-94836224200A}" srcId="{94425BE1-5216-4905-BFA8-3A50E745A0F1}" destId="{3F365547-0919-4C94-A54E-69A7DF73309A}" srcOrd="3" destOrd="0" parTransId="{36F3B829-1134-43FE-9040-CCCFCF9016EB}" sibTransId="{A8D71198-7393-4BB2-A6DF-A980A7496AE3}"/>
    <dgm:cxn modelId="{2A61243C-66D6-4F91-8D3C-FC2B404FF5F7}" type="presOf" srcId="{7857A2B9-82F1-47E0-A1E4-CF4F93602F77}" destId="{27C9E895-11CE-41C6-ACB6-0B7DF2E7BF75}" srcOrd="0" destOrd="0" presId="urn:microsoft.com/office/officeart/2005/8/layout/venn1"/>
    <dgm:cxn modelId="{11CDAA4E-BC2C-46A4-B99E-DF2F25706AD7}" type="presOf" srcId="{31A511EF-82E6-46F2-8D56-3B41766940E2}" destId="{7AB5939A-09FD-457D-8364-2463FA124054}" srcOrd="1" destOrd="0" presId="urn:microsoft.com/office/officeart/2005/8/layout/venn1"/>
    <dgm:cxn modelId="{2F090972-8063-4E53-A916-FC2B26CF354B}" type="presOf" srcId="{72E6E978-ACDC-4EB6-A64E-0818A3CE1713}" destId="{5E21A6BE-D36A-4A69-937B-6913B5BC53D3}" srcOrd="0" destOrd="0" presId="urn:microsoft.com/office/officeart/2005/8/layout/venn1"/>
    <dgm:cxn modelId="{996BEA56-B169-44D1-83A1-00DBF63A6C81}" type="presOf" srcId="{31A511EF-82E6-46F2-8D56-3B41766940E2}" destId="{22FB44DA-C928-4387-B026-8530B8BDD5D7}" srcOrd="0" destOrd="0" presId="urn:microsoft.com/office/officeart/2005/8/layout/venn1"/>
    <dgm:cxn modelId="{48216F9C-11C3-49EB-906D-D6D952E132F7}" srcId="{94425BE1-5216-4905-BFA8-3A50E745A0F1}" destId="{7857A2B9-82F1-47E0-A1E4-CF4F93602F77}" srcOrd="1" destOrd="0" parTransId="{4CF2B930-4CBC-4FEC-8F76-E4271D22ACC1}" sibTransId="{FBF4032C-6BF0-45B2-963F-81F9DEBFE1BC}"/>
    <dgm:cxn modelId="{469C8F9E-7D17-4437-84D3-65A893372C79}" type="presOf" srcId="{3F365547-0919-4C94-A54E-69A7DF73309A}" destId="{2099A668-C280-49D5-BCD8-5B0BBA1B23FB}" srcOrd="0" destOrd="0" presId="urn:microsoft.com/office/officeart/2005/8/layout/venn1"/>
    <dgm:cxn modelId="{8F9C65CA-CD63-4E75-812F-0489056A9E13}" srcId="{94425BE1-5216-4905-BFA8-3A50E745A0F1}" destId="{72E6E978-ACDC-4EB6-A64E-0818A3CE1713}" srcOrd="2" destOrd="0" parTransId="{6798258A-CE66-400B-BAA5-62EB85BD6B99}" sibTransId="{DBF0854F-D6D6-4677-842A-EC4FFEC6BDED}"/>
    <dgm:cxn modelId="{6104AFCA-9C4D-4B5B-9B50-478C10678395}" type="presOf" srcId="{7857A2B9-82F1-47E0-A1E4-CF4F93602F77}" destId="{1C55AD7E-CE27-4395-8F69-0864A66B894A}" srcOrd="1" destOrd="0" presId="urn:microsoft.com/office/officeart/2005/8/layout/venn1"/>
    <dgm:cxn modelId="{2FD75CCC-F144-4E90-A89B-6B8CF534C6A7}" srcId="{94425BE1-5216-4905-BFA8-3A50E745A0F1}" destId="{31A511EF-82E6-46F2-8D56-3B41766940E2}" srcOrd="0" destOrd="0" parTransId="{558EBD23-69F9-4C9C-951B-35AE04F45DF2}" sibTransId="{D9852E9F-9249-4BC7-9ED7-52FD5BC25B0D}"/>
    <dgm:cxn modelId="{C5F5C0DB-4986-45C7-A2F8-52FE2FE834DC}" type="presOf" srcId="{3F365547-0919-4C94-A54E-69A7DF73309A}" destId="{53047548-4711-4986-80C0-2FC135E160F7}" srcOrd="1" destOrd="0" presId="urn:microsoft.com/office/officeart/2005/8/layout/venn1"/>
    <dgm:cxn modelId="{F30C69FE-682A-4ED9-AAE3-0F06475C3E24}" type="presOf" srcId="{72E6E978-ACDC-4EB6-A64E-0818A3CE1713}" destId="{FFE0333B-729E-42FE-A7C0-800B2F2696E1}" srcOrd="1" destOrd="0" presId="urn:microsoft.com/office/officeart/2005/8/layout/venn1"/>
    <dgm:cxn modelId="{3B82F586-BEB1-40FA-ADF5-FB1B8CD14BCF}" type="presParOf" srcId="{2EC7B525-8CD9-45FA-8836-339D46FDD2A6}" destId="{22FB44DA-C928-4387-B026-8530B8BDD5D7}" srcOrd="0" destOrd="0" presId="urn:microsoft.com/office/officeart/2005/8/layout/venn1"/>
    <dgm:cxn modelId="{3BB9546F-3BC3-4E65-9087-7F0362B52010}" type="presParOf" srcId="{2EC7B525-8CD9-45FA-8836-339D46FDD2A6}" destId="{7AB5939A-09FD-457D-8364-2463FA124054}" srcOrd="1" destOrd="0" presId="urn:microsoft.com/office/officeart/2005/8/layout/venn1"/>
    <dgm:cxn modelId="{811E9D82-AEEE-4D14-B592-B48B69A86D15}" type="presParOf" srcId="{2EC7B525-8CD9-45FA-8836-339D46FDD2A6}" destId="{27C9E895-11CE-41C6-ACB6-0B7DF2E7BF75}" srcOrd="2" destOrd="0" presId="urn:microsoft.com/office/officeart/2005/8/layout/venn1"/>
    <dgm:cxn modelId="{1DF7B629-1731-4669-8635-549801DEF8D2}" type="presParOf" srcId="{2EC7B525-8CD9-45FA-8836-339D46FDD2A6}" destId="{1C55AD7E-CE27-4395-8F69-0864A66B894A}" srcOrd="3" destOrd="0" presId="urn:microsoft.com/office/officeart/2005/8/layout/venn1"/>
    <dgm:cxn modelId="{DB1B82FF-8059-4C0D-80E5-A20CACD5402D}" type="presParOf" srcId="{2EC7B525-8CD9-45FA-8836-339D46FDD2A6}" destId="{5E21A6BE-D36A-4A69-937B-6913B5BC53D3}" srcOrd="4" destOrd="0" presId="urn:microsoft.com/office/officeart/2005/8/layout/venn1"/>
    <dgm:cxn modelId="{5FC35545-8434-4FD3-9230-99247D61FE0D}" type="presParOf" srcId="{2EC7B525-8CD9-45FA-8836-339D46FDD2A6}" destId="{FFE0333B-729E-42FE-A7C0-800B2F2696E1}" srcOrd="5" destOrd="0" presId="urn:microsoft.com/office/officeart/2005/8/layout/venn1"/>
    <dgm:cxn modelId="{A125D005-F47D-46D5-8DFF-02D229FD40F4}" type="presParOf" srcId="{2EC7B525-8CD9-45FA-8836-339D46FDD2A6}" destId="{2099A668-C280-49D5-BCD8-5B0BBA1B23FB}" srcOrd="6" destOrd="0" presId="urn:microsoft.com/office/officeart/2005/8/layout/venn1"/>
    <dgm:cxn modelId="{B4E53818-A673-4BF7-B29B-86DE62A5433E}" type="presParOf" srcId="{2EC7B525-8CD9-45FA-8836-339D46FDD2A6}" destId="{53047548-4711-4986-80C0-2FC135E160F7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B44DA-C928-4387-B026-8530B8BDD5D7}">
      <dsp:nvSpPr>
        <dsp:cNvPr id="0" name=""/>
        <dsp:cNvSpPr/>
      </dsp:nvSpPr>
      <dsp:spPr>
        <a:xfrm>
          <a:off x="1424939" y="41909"/>
          <a:ext cx="2179320" cy="2179320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48895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lang="en-US" sz="1100" kern="1200" dirty="0">
              <a:latin typeface="+mn-lt"/>
            </a:rPr>
            <a:t>Informational (APIs)</a:t>
          </a:r>
        </a:p>
      </dsp:txBody>
      <dsp:txXfrm>
        <a:off x="1676399" y="335279"/>
        <a:ext cx="1676400" cy="691515"/>
      </dsp:txXfrm>
    </dsp:sp>
    <dsp:sp modelId="{27C9E895-11CE-41C6-ACB6-0B7DF2E7BF75}">
      <dsp:nvSpPr>
        <dsp:cNvPr id="0" name=""/>
        <dsp:cNvSpPr/>
      </dsp:nvSpPr>
      <dsp:spPr>
        <a:xfrm>
          <a:off x="2388870" y="1005839"/>
          <a:ext cx="2179320" cy="217932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48895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1100" b="0" i="0" u="none" strike="noStrike" kern="1200" cap="none" normalizeH="0" baseline="0" dirty="0">
              <a:ln/>
              <a:effectLst/>
              <a:latin typeface="+mn-lt"/>
            </a:rPr>
            <a:t>Presentations (How </a:t>
          </a:r>
          <a:r>
            <a:rPr kumimoji="0" lang="en-US" sz="1100" b="0" i="0" u="none" strike="noStrike" kern="1200" cap="none" normalizeH="0" baseline="0" dirty="0" err="1">
              <a:ln/>
              <a:effectLst/>
              <a:latin typeface="+mn-lt"/>
            </a:rPr>
            <a:t>To’s</a:t>
          </a:r>
          <a:r>
            <a:rPr kumimoji="0" lang="en-US" sz="1100" b="0" i="0" u="none" strike="noStrike" kern="1200" cap="none" normalizeH="0" baseline="0" dirty="0">
              <a:ln/>
              <a:effectLst/>
              <a:latin typeface="+mn-lt"/>
            </a:rPr>
            <a:t>)</a:t>
          </a:r>
        </a:p>
      </dsp:txBody>
      <dsp:txXfrm>
        <a:off x="3562350" y="1257299"/>
        <a:ext cx="838200" cy="1676400"/>
      </dsp:txXfrm>
    </dsp:sp>
    <dsp:sp modelId="{5E21A6BE-D36A-4A69-937B-6913B5BC53D3}">
      <dsp:nvSpPr>
        <dsp:cNvPr id="0" name=""/>
        <dsp:cNvSpPr/>
      </dsp:nvSpPr>
      <dsp:spPr>
        <a:xfrm>
          <a:off x="1424939" y="1969770"/>
          <a:ext cx="2179320" cy="217932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48895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1100" b="0" i="0" u="none" strike="noStrike" kern="1200" cap="none" normalizeH="0" baseline="0" dirty="0">
              <a:ln/>
              <a:effectLst/>
              <a:latin typeface="+mn-lt"/>
            </a:rPr>
            <a:t>Team Building (</a:t>
          </a:r>
          <a:r>
            <a:rPr kumimoji="0" lang="en-US" sz="1100" b="0" i="0" u="none" strike="noStrike" kern="1200" cap="none" normalizeH="0" baseline="0" dirty="0" err="1">
              <a:ln/>
              <a:effectLst/>
              <a:latin typeface="+mn-lt"/>
            </a:rPr>
            <a:t>DnD</a:t>
          </a:r>
          <a:r>
            <a:rPr kumimoji="0" lang="en-US" sz="1100" b="0" i="0" u="none" strike="noStrike" kern="1200" cap="none" normalizeH="0" baseline="0" dirty="0">
              <a:ln/>
              <a:effectLst/>
              <a:latin typeface="+mn-lt"/>
            </a:rPr>
            <a:t> / </a:t>
          </a:r>
          <a:r>
            <a:rPr kumimoji="0" lang="en-US" sz="1100" b="0" i="0" u="none" strike="noStrike" kern="1200" cap="none" normalizeH="0" baseline="0" dirty="0" err="1">
              <a:ln/>
              <a:effectLst/>
              <a:latin typeface="+mn-lt"/>
            </a:rPr>
            <a:t>Jackbox</a:t>
          </a:r>
          <a:r>
            <a:rPr kumimoji="0" lang="en-US" sz="1100" b="0" i="0" u="none" strike="noStrike" kern="1200" cap="none" normalizeH="0" baseline="0" dirty="0">
              <a:ln/>
              <a:effectLst/>
              <a:latin typeface="+mn-lt"/>
            </a:rPr>
            <a:t>)</a:t>
          </a:r>
        </a:p>
      </dsp:txBody>
      <dsp:txXfrm>
        <a:off x="1676399" y="3164204"/>
        <a:ext cx="1676400" cy="691515"/>
      </dsp:txXfrm>
    </dsp:sp>
    <dsp:sp modelId="{2099A668-C280-49D5-BCD8-5B0BBA1B23FB}">
      <dsp:nvSpPr>
        <dsp:cNvPr id="0" name=""/>
        <dsp:cNvSpPr/>
      </dsp:nvSpPr>
      <dsp:spPr>
        <a:xfrm>
          <a:off x="461009" y="1005839"/>
          <a:ext cx="2179320" cy="217932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48895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1100" b="0" i="0" u="none" strike="noStrike" kern="1200" cap="none" normalizeH="0" baseline="0" dirty="0">
              <a:ln/>
              <a:effectLst/>
              <a:latin typeface="+mn-lt"/>
            </a:rPr>
            <a:t>Topics You’re Excited About! (Personal Project, Software)</a:t>
          </a:r>
        </a:p>
      </dsp:txBody>
      <dsp:txXfrm>
        <a:off x="628649" y="1257299"/>
        <a:ext cx="838200" cy="16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8/20/2022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8/20/2022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Raj graduated from Coding Dojo Feb 2021 and does Financial Planning &amp; Marketing consulting for companies like Amazon, </a:t>
            </a:r>
            <a:r>
              <a:rPr lang="en-US" dirty="0" err="1"/>
              <a:t>Talkspace</a:t>
            </a:r>
            <a:r>
              <a:rPr lang="en-US" dirty="0"/>
              <a:t> and Walmart. He also runs a publishing website theeditr.com which he built using his Python/Django skills. He likes spending time with his family, loves planning international travels with his wife, and loves working out and swimming 4-5 days a week. Apart from this, he is a trained Indian classical singer and has trained since childhood.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Hey Everyone,</a:t>
            </a:r>
          </a:p>
          <a:p>
            <a:endParaRPr lang="en-US" dirty="0"/>
          </a:p>
          <a:p>
            <a:r>
              <a:rPr lang="en-US" dirty="0"/>
              <a:t>Thanks for coming to our second informational meetup! If you want to know more about these in general, feel free to check out the #events channel in our Discord! The next one will be announced later today.</a:t>
            </a:r>
          </a:p>
          <a:p>
            <a:endParaRPr lang="en-US" dirty="0"/>
          </a:p>
          <a:p>
            <a:r>
              <a:rPr lang="en-US" dirty="0"/>
              <a:t>The link that I’ll added to this zoom chat provides more information on these! </a:t>
            </a:r>
          </a:p>
          <a:p>
            <a:r>
              <a:rPr lang="en-US" dirty="0"/>
              <a:t>https://discord.com/channels/907098813423042680/1002745099970691142/1002988920746819634</a:t>
            </a:r>
          </a:p>
          <a:p>
            <a:endParaRPr lang="en-US" dirty="0"/>
          </a:p>
          <a:p>
            <a:r>
              <a:rPr lang="en-US" dirty="0"/>
              <a:t>And now, let’s move on to our presenter Raj Kapadia!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81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Franklin Gothic Demi" panose="020B0703020102020204" pitchFamily="34" charset="0"/>
                <a:ea typeface="Microsoft YaHei Light" panose="020B0502040204020203" pitchFamily="34" charset="-122"/>
              </a:rPr>
              <a:t>Turn Your Python Skills Into A Website That Can Make You Money!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presented by Raj Kapadia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AB3AA8-47EA-FEE9-0514-0D56036F6720}"/>
              </a:ext>
            </a:extLst>
          </p:cNvPr>
          <p:cNvSpPr txBox="1"/>
          <p:nvPr/>
        </p:nvSpPr>
        <p:spPr>
          <a:xfrm>
            <a:off x="74612" y="6019800"/>
            <a:ext cx="4648200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Check out his website at </a:t>
            </a:r>
            <a:r>
              <a:rPr lang="en-US" b="1" dirty="0"/>
              <a:t>theeditr.com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The Next Iteration’s Informational Meetup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These presentations are planned for by us! If you’d like to participate or know more, check out the #events channel in our server! </a:t>
            </a:r>
            <a:b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br>
            <a:b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b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This is a platform built for you!</a:t>
            </a:r>
          </a:p>
        </p:txBody>
      </p:sp>
      <p:graphicFrame>
        <p:nvGraphicFramePr>
          <p:cNvPr id="5" name="Content Placeholder 4" descr="Basic venn diagram showing overlapping relationships between 4 task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87747558"/>
              </p:ext>
            </p:extLst>
          </p:nvPr>
        </p:nvGraphicFramePr>
        <p:xfrm>
          <a:off x="6551613" y="685800"/>
          <a:ext cx="5029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CDB716C-6888-3486-C9AA-7E8003EA19EE}"/>
              </a:ext>
            </a:extLst>
          </p:cNvPr>
          <p:cNvSpPr txBox="1"/>
          <p:nvPr/>
        </p:nvSpPr>
        <p:spPr>
          <a:xfrm>
            <a:off x="950194" y="533400"/>
            <a:ext cx="571643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Presentation will start at around 10AM PST – Lisa will BRB</a:t>
            </a:r>
          </a:p>
        </p:txBody>
      </p:sp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presentation on product or service.potx" id="{BB6578FA-E30D-45EC-B849-CACB373ADC90}" vid="{5A523E24-2D1D-4F75-BD91-64E0BBADB4A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presentation on product or service</Template>
  <TotalTime>452</TotalTime>
  <Words>277</Words>
  <Application>Microsoft Office PowerPoint</Application>
  <PresentationFormat>Custom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Microsoft YaHei Light</vt:lpstr>
      <vt:lpstr>Arial</vt:lpstr>
      <vt:lpstr>Berlin Sans FB Demi</vt:lpstr>
      <vt:lpstr>Calibri</vt:lpstr>
      <vt:lpstr>Cambria</vt:lpstr>
      <vt:lpstr>Corbel</vt:lpstr>
      <vt:lpstr>Franklin Gothic Demi</vt:lpstr>
      <vt:lpstr>Sales presentation on product or service</vt:lpstr>
      <vt:lpstr>Turn Your Python Skills Into A Website That Can Make You Money!</vt:lpstr>
      <vt:lpstr>The Next Iteration’s Informational Meetup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Turn Your Python Skills Into A Website That Can Make You Money!</dc:title>
  <dc:creator>Lisa Chen</dc:creator>
  <cp:lastModifiedBy>Lisa Chen</cp:lastModifiedBy>
  <cp:revision>5</cp:revision>
  <dcterms:created xsi:type="dcterms:W3CDTF">2022-08-07T20:48:21Z</dcterms:created>
  <dcterms:modified xsi:type="dcterms:W3CDTF">2022-08-20T16:50:26Z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