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7"/>
  </p:notesMasterIdLst>
  <p:sldIdLst>
    <p:sldId id="257"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46" d="100"/>
          <a:sy n="46" d="100"/>
        </p:scale>
        <p:origin x="36" y="340"/>
      </p:cViewPr>
      <p:guideLst/>
    </p:cSldViewPr>
  </p:slideViewPr>
  <p:notesTextViewPr>
    <p:cViewPr>
      <p:scale>
        <a:sx n="3" d="2"/>
        <a:sy n="3" d="2"/>
      </p:scale>
      <p:origin x="0" y="0"/>
    </p:cViewPr>
  </p:notesTextViewPr>
  <p:notesViewPr>
    <p:cSldViewPr snapToGrid="0">
      <p:cViewPr varScale="1">
        <p:scale>
          <a:sx n="91" d="100"/>
          <a:sy n="91" d="100"/>
        </p:scale>
        <p:origin x="375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b="1" dirty="0"/>
            <a:t>Team Building:</a:t>
          </a:r>
          <a:br>
            <a:rPr lang="en-US" dirty="0"/>
          </a:br>
          <a:r>
            <a:rPr lang="en-US" dirty="0"/>
            <a:t>Project Showcase</a:t>
          </a:r>
        </a:p>
        <a:p>
          <a:pPr>
            <a:lnSpc>
              <a:spcPct val="100000"/>
            </a:lnSpc>
            <a:defRPr cap="all"/>
          </a:pPr>
          <a:r>
            <a:rPr lang="en-US" dirty="0"/>
            <a:t>DND / </a:t>
          </a:r>
          <a:r>
            <a:rPr lang="en-US" dirty="0" err="1"/>
            <a:t>Jackbox</a:t>
          </a:r>
          <a:r>
            <a:rPr lang="en-US" dirty="0"/>
            <a:t> games, </a:t>
          </a:r>
          <a:r>
            <a:rPr lang="en-US" dirty="0" err="1"/>
            <a:t>etc</a:t>
          </a:r>
          <a:endParaRPr lang="en-US" dirty="0"/>
        </a:p>
        <a:p>
          <a:pPr>
            <a:lnSpc>
              <a:spcPct val="100000"/>
            </a:lnSpc>
            <a:defRPr cap="all"/>
          </a:pPr>
          <a:r>
            <a:rPr lang="en-US" dirty="0"/>
            <a:t>Study Sessions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b="1" dirty="0"/>
            <a:t>Topics you’re excited about</a:t>
          </a:r>
          <a:r>
            <a:rPr lang="en-US" dirty="0"/>
            <a:t>:</a:t>
          </a:r>
          <a:br>
            <a:rPr lang="en-US" dirty="0"/>
          </a:br>
          <a:r>
            <a:rPr lang="en-US" dirty="0"/>
            <a:t>Figma walkthrough</a:t>
          </a:r>
          <a:br>
            <a:rPr lang="en-US" dirty="0"/>
          </a:br>
          <a:r>
            <a:rPr lang="en-US" dirty="0"/>
            <a:t>Personal Project</a:t>
          </a:r>
        </a:p>
        <a:p>
          <a:pPr>
            <a:lnSpc>
              <a:spcPct val="100000"/>
            </a:lnSpc>
            <a:defRPr cap="all"/>
          </a:pPr>
          <a:r>
            <a:rPr lang="en-US" dirty="0"/>
            <a:t>Trending Tech News</a:t>
          </a:r>
        </a:p>
        <a:p>
          <a:pPr>
            <a:lnSpc>
              <a:spcPct val="100000"/>
            </a:lnSpc>
            <a:defRPr cap="all"/>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dirty="0"/>
            <a:t>Presentations / </a:t>
          </a:r>
          <a:r>
            <a:rPr lang="en-US" b="1" dirty="0" err="1"/>
            <a:t>Informationals</a:t>
          </a:r>
          <a:endParaRPr lang="en-US" b="1" dirty="0"/>
        </a:p>
        <a:p>
          <a:pPr>
            <a:lnSpc>
              <a:spcPct val="100000"/>
            </a:lnSpc>
            <a:defRPr cap="all"/>
          </a:pPr>
          <a:r>
            <a:rPr lang="en-US" dirty="0"/>
            <a:t>Business talks</a:t>
          </a:r>
        </a:p>
        <a:p>
          <a:pPr>
            <a:lnSpc>
              <a:spcPct val="100000"/>
            </a:lnSpc>
            <a:defRPr cap="all"/>
          </a:pPr>
          <a:r>
            <a:rPr lang="en-US" dirty="0"/>
            <a:t>Skill Leveling</a:t>
          </a:r>
        </a:p>
        <a:p>
          <a:pPr>
            <a:lnSpc>
              <a:spcPct val="100000"/>
            </a:lnSpc>
            <a:defRPr cap="all"/>
          </a:pPr>
          <a:r>
            <a:rPr lang="en-US" dirty="0"/>
            <a:t>How to implement…</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ScaleY="13109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ScaleY="137090">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custScaleY="144816">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254336"/>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41899"/>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527398"/>
          <a:ext cx="2981250" cy="943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Team Building:</a:t>
          </a:r>
          <a:br>
            <a:rPr lang="en-US" sz="1100" kern="1200" dirty="0"/>
          </a:br>
          <a:r>
            <a:rPr lang="en-US" sz="1100" kern="1200" dirty="0"/>
            <a:t>Project Showcase</a:t>
          </a:r>
        </a:p>
        <a:p>
          <a:pPr marL="0" lvl="0" indent="0" algn="ctr" defTabSz="488950">
            <a:lnSpc>
              <a:spcPct val="100000"/>
            </a:lnSpc>
            <a:spcBef>
              <a:spcPct val="0"/>
            </a:spcBef>
            <a:spcAft>
              <a:spcPct val="35000"/>
            </a:spcAft>
            <a:buNone/>
            <a:defRPr cap="all"/>
          </a:pPr>
          <a:r>
            <a:rPr lang="en-US" sz="1100" kern="1200" dirty="0"/>
            <a:t>DND / </a:t>
          </a:r>
          <a:r>
            <a:rPr lang="en-US" sz="1100" kern="1200" dirty="0" err="1"/>
            <a:t>Jackbox</a:t>
          </a:r>
          <a:r>
            <a:rPr lang="en-US" sz="1100" kern="1200" dirty="0"/>
            <a:t> games, </a:t>
          </a:r>
          <a:r>
            <a:rPr lang="en-US" sz="1100" kern="1200" dirty="0" err="1"/>
            <a:t>etc</a:t>
          </a:r>
          <a:endParaRPr lang="en-US" sz="1100" kern="1200" dirty="0"/>
        </a:p>
        <a:p>
          <a:pPr marL="0" lvl="0" indent="0" algn="ctr" defTabSz="488950">
            <a:lnSpc>
              <a:spcPct val="100000"/>
            </a:lnSpc>
            <a:spcBef>
              <a:spcPct val="0"/>
            </a:spcBef>
            <a:spcAft>
              <a:spcPct val="35000"/>
            </a:spcAft>
            <a:buNone/>
            <a:defRPr cap="all"/>
          </a:pPr>
          <a:r>
            <a:rPr lang="en-US" sz="1100" kern="1200" dirty="0"/>
            <a:t>Study Sessions</a:t>
          </a:r>
        </a:p>
      </dsp:txBody>
      <dsp:txXfrm>
        <a:off x="35606" y="2527398"/>
        <a:ext cx="2981250" cy="943876"/>
      </dsp:txXfrm>
    </dsp:sp>
    <dsp:sp modelId="{BCD8CDD9-0C56-4401-ADB1-8B48DAB2C96F}">
      <dsp:nvSpPr>
        <dsp:cNvPr id="0" name=""/>
        <dsp:cNvSpPr/>
      </dsp:nvSpPr>
      <dsp:spPr>
        <a:xfrm>
          <a:off x="4119918" y="243544"/>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31106"/>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495020"/>
          <a:ext cx="2981250" cy="987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Topics you’re excited about</a:t>
          </a:r>
          <a:r>
            <a:rPr lang="en-US" sz="1100" kern="1200" dirty="0"/>
            <a:t>:</a:t>
          </a:r>
          <a:br>
            <a:rPr lang="en-US" sz="1100" kern="1200" dirty="0"/>
          </a:br>
          <a:r>
            <a:rPr lang="en-US" sz="1100" kern="1200" dirty="0"/>
            <a:t>Figma walkthrough</a:t>
          </a:r>
          <a:br>
            <a:rPr lang="en-US" sz="1100" kern="1200" dirty="0"/>
          </a:br>
          <a:r>
            <a:rPr lang="en-US" sz="1100" kern="1200" dirty="0"/>
            <a:t>Personal Project</a:t>
          </a:r>
        </a:p>
        <a:p>
          <a:pPr marL="0" lvl="0" indent="0" algn="ctr" defTabSz="488950">
            <a:lnSpc>
              <a:spcPct val="100000"/>
            </a:lnSpc>
            <a:spcBef>
              <a:spcPct val="0"/>
            </a:spcBef>
            <a:spcAft>
              <a:spcPct val="35000"/>
            </a:spcAft>
            <a:buNone/>
            <a:defRPr cap="all"/>
          </a:pPr>
          <a:r>
            <a:rPr lang="en-US" sz="1100" kern="1200" dirty="0"/>
            <a:t>Trending Tech News</a:t>
          </a:r>
        </a:p>
        <a:p>
          <a:pPr marL="0" lvl="0" indent="0" algn="ctr" defTabSz="488950">
            <a:lnSpc>
              <a:spcPct val="100000"/>
            </a:lnSpc>
            <a:spcBef>
              <a:spcPct val="0"/>
            </a:spcBef>
            <a:spcAft>
              <a:spcPct val="35000"/>
            </a:spcAft>
            <a:buNone/>
            <a:defRPr cap="all"/>
          </a:pPr>
          <a:endParaRPr lang="en-US" sz="1100" kern="1200" dirty="0"/>
        </a:p>
      </dsp:txBody>
      <dsp:txXfrm>
        <a:off x="3538574" y="2495020"/>
        <a:ext cx="2981250" cy="987048"/>
      </dsp:txXfrm>
    </dsp:sp>
    <dsp:sp modelId="{FF93E135-77D6-48A0-8871-9BC93D705D06}">
      <dsp:nvSpPr>
        <dsp:cNvPr id="0" name=""/>
        <dsp:cNvSpPr/>
      </dsp:nvSpPr>
      <dsp:spPr>
        <a:xfrm>
          <a:off x="7622887" y="229637"/>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17199"/>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453299"/>
          <a:ext cx="2981250" cy="104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Presentations / </a:t>
          </a:r>
          <a:r>
            <a:rPr lang="en-US" sz="1100" b="1" kern="1200" dirty="0" err="1"/>
            <a:t>Informationals</a:t>
          </a:r>
          <a:endParaRPr lang="en-US" sz="1100" b="1" kern="1200" dirty="0"/>
        </a:p>
        <a:p>
          <a:pPr marL="0" lvl="0" indent="0" algn="ctr" defTabSz="488950">
            <a:lnSpc>
              <a:spcPct val="100000"/>
            </a:lnSpc>
            <a:spcBef>
              <a:spcPct val="0"/>
            </a:spcBef>
            <a:spcAft>
              <a:spcPct val="35000"/>
            </a:spcAft>
            <a:buNone/>
            <a:defRPr cap="all"/>
          </a:pPr>
          <a:r>
            <a:rPr lang="en-US" sz="1100" kern="1200" dirty="0"/>
            <a:t>Business talks</a:t>
          </a:r>
        </a:p>
        <a:p>
          <a:pPr marL="0" lvl="0" indent="0" algn="ctr" defTabSz="488950">
            <a:lnSpc>
              <a:spcPct val="100000"/>
            </a:lnSpc>
            <a:spcBef>
              <a:spcPct val="0"/>
            </a:spcBef>
            <a:spcAft>
              <a:spcPct val="35000"/>
            </a:spcAft>
            <a:buNone/>
            <a:defRPr cap="all"/>
          </a:pPr>
          <a:r>
            <a:rPr lang="en-US" sz="1100" kern="1200" dirty="0"/>
            <a:t>Skill Leveling</a:t>
          </a:r>
        </a:p>
        <a:p>
          <a:pPr marL="0" lvl="0" indent="0" algn="ctr" defTabSz="488950">
            <a:lnSpc>
              <a:spcPct val="100000"/>
            </a:lnSpc>
            <a:spcBef>
              <a:spcPct val="0"/>
            </a:spcBef>
            <a:spcAft>
              <a:spcPct val="35000"/>
            </a:spcAft>
            <a:buNone/>
            <a:defRPr cap="all"/>
          </a:pPr>
          <a:r>
            <a:rPr lang="en-US" sz="1100" kern="1200" dirty="0"/>
            <a:t>How to implement…</a:t>
          </a:r>
        </a:p>
      </dsp:txBody>
      <dsp:txXfrm>
        <a:off x="7041543" y="2453299"/>
        <a:ext cx="2981250" cy="10426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6BB4D-B2B2-4000-9B51-ED37FEEE0912}"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0A7D1-6BA3-497E-A3DC-675FE3867BB4}" type="slidenum">
              <a:rPr lang="en-US" smtClean="0"/>
              <a:t>‹#›</a:t>
            </a:fld>
            <a:endParaRPr lang="en-US"/>
          </a:p>
        </p:txBody>
      </p:sp>
    </p:spTree>
    <p:extLst>
      <p:ext uri="{BB962C8B-B14F-4D97-AF65-F5344CB8AC3E}">
        <p14:creationId xmlns:p14="http://schemas.microsoft.com/office/powerpoint/2010/main" val="7798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Stuart graduated from Coding Dojo in October 2021 and is now a software engineer at Sandbox Engineering! He primarily likes to spend his time with his family: a beautiful wife and 5 year old son. He also practices martial arts, loves robots and has had a fan letter to Robert Downey Jr. in draft mode (not sent yet) since 2012.</a:t>
            </a:r>
          </a:p>
        </p:txBody>
      </p:sp>
      <p:sp>
        <p:nvSpPr>
          <p:cNvPr id="4" name="Slide Number Placeholder 3"/>
          <p:cNvSpPr>
            <a:spLocks noGrp="1"/>
          </p:cNvSpPr>
          <p:nvPr>
            <p:ph type="sldNum" sz="quarter" idx="5"/>
          </p:nvPr>
        </p:nvSpPr>
        <p:spPr/>
        <p:txBody>
          <a:bodyPr/>
          <a:lstStyle/>
          <a:p>
            <a:fld id="{4BB0A7D1-6BA3-497E-A3DC-675FE3867BB4}" type="slidenum">
              <a:rPr lang="en-US" smtClean="0"/>
              <a:t>1</a:t>
            </a:fld>
            <a:endParaRPr lang="en-US"/>
          </a:p>
        </p:txBody>
      </p:sp>
    </p:spTree>
    <p:extLst>
      <p:ext uri="{BB962C8B-B14F-4D97-AF65-F5344CB8AC3E}">
        <p14:creationId xmlns:p14="http://schemas.microsoft.com/office/powerpoint/2010/main" val="21723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a:t>
            </a:r>
          </a:p>
          <a:p>
            <a:endParaRPr lang="en-US" dirty="0"/>
          </a:p>
          <a:p>
            <a:r>
              <a:rPr lang="en-US" dirty="0"/>
              <a:t>Thanks for coming to our very first informational meetup! If you want to know more about these in general, feel free to check out the #events channel in our Discord! The next one will be announced later today.</a:t>
            </a:r>
          </a:p>
          <a:p>
            <a:endParaRPr lang="en-US" dirty="0"/>
          </a:p>
          <a:p>
            <a:r>
              <a:rPr lang="en-US" dirty="0"/>
              <a:t>Just a quick announcement, if you haven’t yet, please vote to help us change our name! We’re trying to include people outside of just Coding Dojo and we didn’t feel like there was a better way than to include all of you that are in this server.</a:t>
            </a:r>
          </a:p>
          <a:p>
            <a:endParaRPr lang="en-US" dirty="0"/>
          </a:p>
          <a:p>
            <a:r>
              <a:rPr lang="en-US" dirty="0"/>
              <a:t>And now, let’s move on to our presenter Stuart Yee!</a:t>
            </a:r>
          </a:p>
          <a:p>
            <a:endParaRPr lang="en-US" dirty="0"/>
          </a:p>
        </p:txBody>
      </p:sp>
      <p:sp>
        <p:nvSpPr>
          <p:cNvPr id="4" name="Slide Number Placeholder 3"/>
          <p:cNvSpPr>
            <a:spLocks noGrp="1"/>
          </p:cNvSpPr>
          <p:nvPr>
            <p:ph type="sldNum" sz="quarter" idx="5"/>
          </p:nvPr>
        </p:nvSpPr>
        <p:spPr/>
        <p:txBody>
          <a:bodyPr/>
          <a:lstStyle/>
          <a:p>
            <a:fld id="{4BB0A7D1-6BA3-497E-A3DC-675FE3867BB4}" type="slidenum">
              <a:rPr lang="en-US" smtClean="0"/>
              <a:t>2</a:t>
            </a:fld>
            <a:endParaRPr lang="en-US"/>
          </a:p>
        </p:txBody>
      </p:sp>
    </p:spTree>
    <p:extLst>
      <p:ext uri="{BB962C8B-B14F-4D97-AF65-F5344CB8AC3E}">
        <p14:creationId xmlns:p14="http://schemas.microsoft.com/office/powerpoint/2010/main" val="31899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APIs for fun and profit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As presented by Stuart Yee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1090255"/>
            <a:ext cx="9993923" cy="1911572"/>
          </a:xfrm>
        </p:spPr>
        <p:txBody>
          <a:bodyPr>
            <a:normAutofit fontScale="90000"/>
          </a:bodyPr>
          <a:lstStyle/>
          <a:p>
            <a:pPr algn="ctr"/>
            <a:r>
              <a:rPr lang="en-US" dirty="0"/>
              <a:t>For more information about , check out the #events channel. </a:t>
            </a:r>
            <a:br>
              <a:rPr lang="en-US" dirty="0"/>
            </a:br>
            <a:br>
              <a:rPr lang="en-US" dirty="0"/>
            </a:br>
            <a:r>
              <a:rPr lang="en-US" dirty="0"/>
              <a:t>This is a platform for you!</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119783809"/>
              </p:ext>
            </p:extLst>
          </p:nvPr>
        </p:nvGraphicFramePr>
        <p:xfrm>
          <a:off x="1066800" y="3001827"/>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0468C00-98F1-A142-BEDF-E91B5977FF56}"/>
              </a:ext>
            </a:extLst>
          </p:cNvPr>
          <p:cNvSpPr txBox="1"/>
          <p:nvPr/>
        </p:nvSpPr>
        <p:spPr>
          <a:xfrm>
            <a:off x="2863794" y="469127"/>
            <a:ext cx="6464411" cy="369332"/>
          </a:xfrm>
          <a:prstGeom prst="rect">
            <a:avLst/>
          </a:prstGeom>
          <a:noFill/>
        </p:spPr>
        <p:txBody>
          <a:bodyPr wrap="square" rtlCol="0">
            <a:spAutoFit/>
          </a:bodyPr>
          <a:lstStyle/>
          <a:p>
            <a:r>
              <a:rPr lang="en-US" b="1" dirty="0">
                <a:solidFill>
                  <a:srgbClr val="FF0000"/>
                </a:solidFill>
              </a:rPr>
              <a:t>Presentation will start at around10AM PST – Lisa will BRB</a:t>
            </a:r>
          </a:p>
        </p:txBody>
      </p:sp>
    </p:spTree>
    <p:extLst>
      <p:ext uri="{BB962C8B-B14F-4D97-AF65-F5344CB8AC3E}">
        <p14:creationId xmlns:p14="http://schemas.microsoft.com/office/powerpoint/2010/main" val="183243182"/>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{4EB1605E-C54C-429B-883C-55F8CC787FF6}tf78438558_win32</Template>
  <TotalTime>137</TotalTime>
  <Words>259</Words>
  <Application>Microsoft Office PowerPoint</Application>
  <PresentationFormat>Widescreen</PresentationFormat>
  <Paragraphs>23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Century Gothic</vt:lpstr>
      <vt:lpstr>Garamond</vt:lpstr>
      <vt:lpstr>SavonVTI</vt:lpstr>
      <vt:lpstr>APIs for fun and profit</vt:lpstr>
      <vt:lpstr>For more information about , check out the #events channel.   This is a platform for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 for fun and profit</dc:title>
  <dc:creator>Lisa Chen</dc:creator>
  <cp:lastModifiedBy>Lisa Chen</cp:lastModifiedBy>
  <cp:revision>1</cp:revision>
  <dcterms:created xsi:type="dcterms:W3CDTF">2022-08-06T16:15:38Z</dcterms:created>
  <dcterms:modified xsi:type="dcterms:W3CDTF">2022-08-06T18:33:33Z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