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Chen" initials="LC" lastIdx="1" clrIdx="0">
    <p:extLst>
      <p:ext uri="{19B8F6BF-5375-455C-9EA6-DF929625EA0E}">
        <p15:presenceInfo xmlns:p15="http://schemas.microsoft.com/office/powerpoint/2012/main" userId="b80e56f3a8ce2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3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8" y="2323763"/>
            <a:ext cx="4538124" cy="22104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Intro to Django for Beginners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As presented by </a:t>
            </a:r>
            <a:r>
              <a:rPr lang="en-US" sz="2800" dirty="0">
                <a:solidFill>
                  <a:srgbClr val="FF0000"/>
                </a:solidFill>
              </a:rPr>
              <a:t>Stuart Yee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714" y="661940"/>
            <a:ext cx="4403596" cy="5534107"/>
          </a:xfrm>
        </p:spPr>
        <p:txBody>
          <a:bodyPr anchor="t">
            <a:normAutofit fontScale="92500" lnSpcReduction="10000"/>
          </a:bodyPr>
          <a:lstStyle/>
          <a:p>
            <a:pPr marL="36900" indent="0">
              <a:buNone/>
            </a:pPr>
            <a:r>
              <a:rPr lang="en-US" sz="2400" dirty="0"/>
              <a:t>This presentation is hosted by </a:t>
            </a:r>
          </a:p>
          <a:p>
            <a:pPr marL="36900" indent="0" algn="ctr">
              <a:buNone/>
            </a:pPr>
            <a:r>
              <a:rPr lang="en-US" sz="2400" b="1" dirty="0">
                <a:solidFill>
                  <a:srgbClr val="FF0000"/>
                </a:solidFill>
              </a:rPr>
              <a:t>The Next Iteration</a:t>
            </a:r>
          </a:p>
          <a:p>
            <a:pPr marL="450000" lvl="1" indent="0">
              <a:buNone/>
            </a:pPr>
            <a:r>
              <a:rPr lang="en-US" sz="1900" dirty="0"/>
              <a:t>These presentations are for and by us! If you’d like to participate or learn more, reach out to a mod!</a:t>
            </a:r>
          </a:p>
          <a:p>
            <a:pPr marL="450000" lvl="1" indent="0">
              <a:buNone/>
            </a:pPr>
            <a:r>
              <a:rPr lang="en-US" sz="1700" dirty="0"/>
              <a:t>Moderators:</a:t>
            </a:r>
          </a:p>
          <a:p>
            <a:pPr lvl="1"/>
            <a:r>
              <a:rPr lang="en-US" sz="1700" dirty="0"/>
              <a:t>Lisa</a:t>
            </a:r>
          </a:p>
          <a:p>
            <a:pPr lvl="2"/>
            <a:r>
              <a:rPr lang="en-US" sz="1500" dirty="0"/>
              <a:t>OneDirectChen#7802</a:t>
            </a:r>
          </a:p>
          <a:p>
            <a:pPr lvl="1"/>
            <a:r>
              <a:rPr lang="en-US" sz="1700" dirty="0"/>
              <a:t>Rene</a:t>
            </a:r>
          </a:p>
          <a:p>
            <a:pPr lvl="2"/>
            <a:r>
              <a:rPr lang="en-US" sz="1500" dirty="0"/>
              <a:t>thewaffle99#9522</a:t>
            </a:r>
          </a:p>
          <a:p>
            <a:pPr lvl="1"/>
            <a:r>
              <a:rPr lang="en-US" sz="1700" dirty="0"/>
              <a:t>Paul </a:t>
            </a:r>
          </a:p>
          <a:p>
            <a:pPr lvl="2"/>
            <a:r>
              <a:rPr lang="en-US" sz="1500" dirty="0"/>
              <a:t>Paul E#0147</a:t>
            </a:r>
          </a:p>
          <a:p>
            <a:pPr lvl="1"/>
            <a:r>
              <a:rPr lang="en-US" sz="1700" dirty="0"/>
              <a:t>Trevor </a:t>
            </a:r>
          </a:p>
          <a:p>
            <a:pPr lvl="2"/>
            <a:r>
              <a:rPr lang="en-US" sz="1500" dirty="0"/>
              <a:t>DeformedMallard#8388</a:t>
            </a:r>
          </a:p>
          <a:p>
            <a:pPr lvl="1"/>
            <a:r>
              <a:rPr lang="en-US" sz="1700" dirty="0"/>
              <a:t>Kai</a:t>
            </a:r>
          </a:p>
          <a:p>
            <a:pPr lvl="2"/>
            <a:r>
              <a:rPr lang="en-US" sz="1500" dirty="0"/>
              <a:t>Kain H#2761</a:t>
            </a:r>
            <a:endParaRPr lang="en-US"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E71C1-752C-4323-AFB6-F0539AE075FA}"/>
              </a:ext>
            </a:extLst>
          </p:cNvPr>
          <p:cNvSpPr txBox="1"/>
          <p:nvPr/>
        </p:nvSpPr>
        <p:spPr>
          <a:xfrm>
            <a:off x="3250948" y="-12"/>
            <a:ext cx="5690103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This presentation will begin at 10am PST.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Questions will be taken at 11am PST.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{715062D4-F0C0-422C-8E22-7EA3DA1B2760}tf55705232_win32</Template>
  <TotalTime>20</TotalTime>
  <Words>82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Goudy Old Style</vt:lpstr>
      <vt:lpstr>Wingdings 2</vt:lpstr>
      <vt:lpstr>SlateVTI</vt:lpstr>
      <vt:lpstr>Intro to Django for Beginners  As presented by Stuart Yee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Lisa Chen</dc:creator>
  <cp:lastModifiedBy>Lisa Chen</cp:lastModifiedBy>
  <cp:revision>2</cp:revision>
  <dcterms:created xsi:type="dcterms:W3CDTF">2023-02-19T03:07:13Z</dcterms:created>
  <dcterms:modified xsi:type="dcterms:W3CDTF">2023-02-19T03:30:31Z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