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C2CE-6C6F-43BC-44B7-9514438C2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40F96-2A00-02C0-A1E8-47BD6CF9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9AAE9-1EEF-17FE-E1A2-ABDA5986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A30A2-3978-9301-5F35-BD7D28D3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F8167-2E5F-DF84-753B-873D2385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72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952D6-511E-53AE-2A95-F8F39C79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2B8CB2-5F13-B079-7042-6B7AA73A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13091-B39E-1CAF-EE83-D903360D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CD1AC-FD6B-FC1A-8F17-F5A8E65A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5B84A-D573-5A99-8B3B-8D95AA13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292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48481A-3BFD-A66D-0555-046080DA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EE072C-5EAF-6496-116B-DC4248C5C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CA5A1-752B-B6B2-15FE-4136592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384D9-C7FA-59EC-B412-0A35C60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0F6B9-566B-6A66-1CF0-CC5836E1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60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EFA0-42C9-BDB5-7C3D-A7F102C8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55D2D-6B2C-7F2F-382F-C75EBF70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CD03B-171A-7817-60F3-EAE42EEC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813BF-0D04-73D6-0054-CBA3ACEA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984B4-EA19-F71F-ED2D-140307B5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99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98A1E-E0D4-72DA-807F-2CA059C0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7ECAF-E763-AC9F-D8A0-768FE4EA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B7647-9CE3-3A6D-F2B6-4D66CDCB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07CA6-179B-E0E7-7820-0959CEDE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41094-CA94-2FA5-F2F4-BEB2B581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359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AE57-035C-FD2D-03EA-B48662B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12B68-3374-1B37-9AB0-F577A2707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EB37E-F5CD-81BB-510E-B88299AA7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7F8617-595D-9909-3986-F25CA981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CEF10-C280-EEE8-B870-7F1A305D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1258-92DF-8ED5-F8AC-043A269B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44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533E4-22B7-B4F3-EBD5-5889FFCF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A0451-0123-2B95-1898-A10AE07B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A1034E-E381-B473-3EB9-4A88497E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32887-46C6-BBCB-3A3A-2061870A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018985-5E87-DC94-8FE2-B7B619114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752FB-BEAD-E2B3-D6ED-DB3A5E1A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0A5E6-CB0D-BC2F-387A-78FE7840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9E8189-7053-A55B-5745-514637F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624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ED8D-BBAD-EC6A-B282-E96BE9F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992607-890E-A432-AF42-BAB536F5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895089-BEE7-C500-FC26-CEA5726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BEFF99-C116-287D-D4F4-BDA6DA3E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99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A7A0FA-F822-6EEE-7288-47676D56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583832-E20F-F5FB-6D4D-C405AED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3D91A1-6AC3-11BA-CC9A-DB6D498F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63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8FE8C-A5EA-4A6F-4A67-117CF1C4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53438-342D-F942-8B31-34641B77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78791-193D-DD99-122E-C8AF4D1F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3CC32-B6AE-BEDD-F138-9C990F3A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CCF10D-8378-E18D-565D-735153BF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828FE-6A83-E97C-28C6-FAECF2D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07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8C54E-6406-F7E4-50B2-79DDAE37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DE2898-C9EB-A419-B2DD-64C714565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EBC55-1DA8-6DDA-18C5-1800068D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A532D-05E6-B5B4-8AC1-CB997095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430280-567E-DB66-5634-BC371556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7326E5-5D8B-D8ED-A886-7E75E352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665F6C-A3E1-A353-A15B-354F484E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DF8D1-5030-7AD0-B8F3-98775CB3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96A62-D1CC-1339-C075-C230A27D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1B570-B60E-4F60-ADDA-D976D646558A}" type="datetimeFigureOut">
              <a:rPr lang="es-CL" smtClean="0"/>
              <a:t>15-07-2024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5350C-78CF-00CD-ED39-E1A2D28FB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FCA71-3E56-B76B-6290-1E88A7A46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4EAD6-0858-4820-AD97-08EE712FBB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to de perfil de Andreas Laffert">
            <a:extLst>
              <a:ext uri="{FF2B5EF4-FFF2-40B4-BE49-F238E27FC236}">
                <a16:creationId xmlns:a16="http://schemas.microsoft.com/office/drawing/2014/main" id="{22D1164C-B5DD-64EE-1B81-79FC2845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 bwMode="auto">
          <a:xfrm>
            <a:off x="8094684" y="3428152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to de perfil de Kevin Carrasco Quintanilla">
            <a:extLst>
              <a:ext uri="{FF2B5EF4-FFF2-40B4-BE49-F238E27FC236}">
                <a16:creationId xmlns:a16="http://schemas.microsoft.com/office/drawing/2014/main" id="{725CEDBA-6180-4E37-B5FE-1E37F0A4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 bwMode="auto">
          <a:xfrm>
            <a:off x="1803030" y="3429000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 de perfil de María Fernanda">
            <a:extLst>
              <a:ext uri="{FF2B5EF4-FFF2-40B4-BE49-F238E27FC236}">
                <a16:creationId xmlns:a16="http://schemas.microsoft.com/office/drawing/2014/main" id="{2355D6FF-69A1-D071-6DB9-0E2C34B4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 bwMode="auto">
          <a:xfrm>
            <a:off x="4948857" y="3428152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55E103-00BE-FBF5-672F-10D0B02612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499" b="-1"/>
          <a:stretch/>
        </p:blipFill>
        <p:spPr>
          <a:xfrm>
            <a:off x="4665579" y="0"/>
            <a:ext cx="2860841" cy="2860841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0D74B-24EA-A520-317A-7679121543DD}"/>
              </a:ext>
            </a:extLst>
          </p:cNvPr>
          <p:cNvSpPr txBox="1"/>
          <p:nvPr/>
        </p:nvSpPr>
        <p:spPr>
          <a:xfrm>
            <a:off x="5034380" y="2781821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Juan C. Castillo</a:t>
            </a:r>
          </a:p>
          <a:p>
            <a:pPr algn="ctr"/>
            <a:r>
              <a:rPr lang="es-CL" dirty="0"/>
              <a:t>Investigador principal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E91ACA-C4F0-1596-D0DC-8540156D33C6}"/>
              </a:ext>
            </a:extLst>
          </p:cNvPr>
          <p:cNvSpPr txBox="1"/>
          <p:nvPr/>
        </p:nvSpPr>
        <p:spPr>
          <a:xfrm>
            <a:off x="1462957" y="5838350"/>
            <a:ext cx="27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Kevin Carrasco</a:t>
            </a:r>
          </a:p>
          <a:p>
            <a:pPr algn="ctr"/>
            <a:r>
              <a:rPr lang="es-CL" dirty="0"/>
              <a:t>Asistente de investigación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F1436B-FA2D-69A9-544A-DAC44192516F}"/>
              </a:ext>
            </a:extLst>
          </p:cNvPr>
          <p:cNvSpPr txBox="1"/>
          <p:nvPr/>
        </p:nvSpPr>
        <p:spPr>
          <a:xfrm>
            <a:off x="4767455" y="5838350"/>
            <a:ext cx="27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María Fernanda Núñez</a:t>
            </a:r>
          </a:p>
          <a:p>
            <a:pPr algn="ctr"/>
            <a:r>
              <a:rPr lang="es-CL" dirty="0"/>
              <a:t>Asistente de investigación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4C4E0C-7CAF-E161-E6B6-49AA81C93D0B}"/>
              </a:ext>
            </a:extLst>
          </p:cNvPr>
          <p:cNvSpPr txBox="1"/>
          <p:nvPr/>
        </p:nvSpPr>
        <p:spPr>
          <a:xfrm>
            <a:off x="7956040" y="5838350"/>
            <a:ext cx="27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Andreas </a:t>
            </a:r>
            <a:r>
              <a:rPr lang="es-CL" dirty="0" err="1"/>
              <a:t>Laffert</a:t>
            </a:r>
            <a:endParaRPr lang="es-CL" dirty="0"/>
          </a:p>
          <a:p>
            <a:pPr algn="ctr"/>
            <a:r>
              <a:rPr lang="es-CL" dirty="0"/>
              <a:t>Asistente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60619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Carrasco</dc:creator>
  <cp:lastModifiedBy>Kevin Carrasco</cp:lastModifiedBy>
  <cp:revision>1</cp:revision>
  <dcterms:created xsi:type="dcterms:W3CDTF">2024-07-16T01:43:16Z</dcterms:created>
  <dcterms:modified xsi:type="dcterms:W3CDTF">2024-07-16T01:54:45Z</dcterms:modified>
</cp:coreProperties>
</file>