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58C-6D84-4F32-A844-9BF5CB236B89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A986-AAA9-4E61-B7E6-6215073C11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29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58C-6D84-4F32-A844-9BF5CB236B89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A986-AAA9-4E61-B7E6-6215073C11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19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58C-6D84-4F32-A844-9BF5CB236B89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A986-AAA9-4E61-B7E6-6215073C11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80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58C-6D84-4F32-A844-9BF5CB236B89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A986-AAA9-4E61-B7E6-6215073C11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95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58C-6D84-4F32-A844-9BF5CB236B89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A986-AAA9-4E61-B7E6-6215073C11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71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58C-6D84-4F32-A844-9BF5CB236B89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A986-AAA9-4E61-B7E6-6215073C11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65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58C-6D84-4F32-A844-9BF5CB236B89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A986-AAA9-4E61-B7E6-6215073C11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24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58C-6D84-4F32-A844-9BF5CB236B89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A986-AAA9-4E61-B7E6-6215073C11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30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58C-6D84-4F32-A844-9BF5CB236B89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A986-AAA9-4E61-B7E6-6215073C11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94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58C-6D84-4F32-A844-9BF5CB236B89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A986-AAA9-4E61-B7E6-6215073C11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07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58C-6D84-4F32-A844-9BF5CB236B89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A986-AAA9-4E61-B7E6-6215073C11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60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3A58C-6D84-4F32-A844-9BF5CB236B89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CA986-AAA9-4E61-B7E6-6215073C11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4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375954"/>
            <a:ext cx="9144000" cy="1576660"/>
          </a:xfrm>
        </p:spPr>
        <p:txBody>
          <a:bodyPr/>
          <a:lstStyle/>
          <a:p>
            <a:r>
              <a:rPr lang="ru-RU" dirty="0" smtClean="0"/>
              <a:t>Три в ряд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85809"/>
            <a:ext cx="9144000" cy="1655762"/>
          </a:xfrm>
        </p:spPr>
        <p:txBody>
          <a:bodyPr/>
          <a:lstStyle/>
          <a:p>
            <a:r>
              <a:rPr lang="ru-RU" dirty="0" smtClean="0"/>
              <a:t>Работу выполнили </a:t>
            </a:r>
          </a:p>
          <a:p>
            <a:r>
              <a:rPr lang="ru-RU" dirty="0" smtClean="0"/>
              <a:t>Осипова Софья и Леонова Елизавета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010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7328" y="478337"/>
            <a:ext cx="3777343" cy="1325563"/>
          </a:xfrm>
        </p:spPr>
        <p:txBody>
          <a:bodyPr/>
          <a:lstStyle/>
          <a:p>
            <a:r>
              <a:rPr lang="ru-RU" dirty="0" smtClean="0"/>
              <a:t>Описание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838199" y="2435227"/>
            <a:ext cx="10515600" cy="314696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Основная задача игрока — собирать или обнаруживать уже существующие </a:t>
            </a:r>
            <a:r>
              <a:rPr lang="ru-RU" dirty="0" smtClean="0"/>
              <a:t>ряды или столбцы </a:t>
            </a:r>
            <a:r>
              <a:rPr lang="ru-RU" dirty="0"/>
              <a:t>из фишек, имеющие в своём составе не менее трёх игровых элементов. В стандартной игре можно менять только соседние клетки, мы же </a:t>
            </a:r>
            <a:r>
              <a:rPr lang="ru-RU" dirty="0" smtClean="0"/>
              <a:t>упростили </a:t>
            </a:r>
            <a:r>
              <a:rPr lang="ru-RU" dirty="0"/>
              <a:t>задачу - разрешается менять </a:t>
            </a:r>
            <a:r>
              <a:rPr lang="ru-RU" dirty="0" smtClean="0"/>
              <a:t>соседние клетки даже если они не образуют ряд который можно удалить.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91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hree in a row 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54331" y="456814"/>
            <a:ext cx="9492343" cy="593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3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103" y="1381845"/>
            <a:ext cx="1060703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Программа состоит из трех классов: первый генерирует клеточное поле, второй отвечает за цвет и координаты плиток, и третий меняет их местами.</a:t>
            </a:r>
          </a:p>
          <a:p>
            <a:endParaRPr lang="ru-RU" sz="2800" dirty="0"/>
          </a:p>
          <a:p>
            <a:endParaRPr lang="ru-RU" sz="2800" dirty="0" smtClean="0"/>
          </a:p>
          <a:p>
            <a:endParaRPr lang="en-US" sz="2800" dirty="0" smtClean="0"/>
          </a:p>
          <a:p>
            <a:r>
              <a:rPr lang="ru-RU" sz="2800" dirty="0" smtClean="0"/>
              <a:t>При создании были использованы библиотеки </a:t>
            </a:r>
            <a:r>
              <a:rPr lang="en-US" sz="2800" dirty="0" err="1" smtClean="0"/>
              <a:t>pygame</a:t>
            </a:r>
            <a:r>
              <a:rPr lang="en-US" sz="2800" dirty="0" smtClean="0"/>
              <a:t>, random </a:t>
            </a:r>
            <a:r>
              <a:rPr lang="ru-RU" sz="2800" dirty="0" smtClean="0"/>
              <a:t>и </a:t>
            </a:r>
            <a:r>
              <a:rPr lang="en-US" sz="2800" dirty="0" smtClean="0"/>
              <a:t>choice.</a:t>
            </a:r>
            <a:endParaRPr lang="ru-RU" sz="28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315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766060" y="774427"/>
            <a:ext cx="6659880" cy="1325563"/>
          </a:xfrm>
        </p:spPr>
        <p:txBody>
          <a:bodyPr/>
          <a:lstStyle/>
          <a:p>
            <a:r>
              <a:rPr lang="ru-RU" dirty="0" smtClean="0"/>
              <a:t>Возможности для развития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2670357"/>
            <a:ext cx="10515600" cy="2807335"/>
          </a:xfrm>
        </p:spPr>
        <p:txBody>
          <a:bodyPr/>
          <a:lstStyle/>
          <a:p>
            <a:r>
              <a:rPr lang="ru-RU" dirty="0" smtClean="0"/>
              <a:t>Создание новых уровней</a:t>
            </a:r>
          </a:p>
          <a:p>
            <a:r>
              <a:rPr lang="ru-RU" dirty="0" smtClean="0"/>
              <a:t>Ведение счета, получение очков за удаление рядов плиток разной длины</a:t>
            </a:r>
          </a:p>
          <a:p>
            <a:r>
              <a:rPr lang="ru-RU" dirty="0" smtClean="0"/>
              <a:t>Генерация бонусов и особенных плиток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409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0825" y="757012"/>
            <a:ext cx="5510349" cy="1325563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228" y="2407013"/>
            <a:ext cx="7745541" cy="3523523"/>
          </a:xfrm>
        </p:spPr>
      </p:pic>
    </p:spTree>
    <p:extLst>
      <p:ext uri="{BB962C8B-B14F-4D97-AF65-F5344CB8AC3E}">
        <p14:creationId xmlns:p14="http://schemas.microsoft.com/office/powerpoint/2010/main" val="20374970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127</Words>
  <Application>Microsoft Office PowerPoint</Application>
  <PresentationFormat>Широкоэкранный</PresentationFormat>
  <Paragraphs>15</Paragraphs>
  <Slides>6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Три в ряд</vt:lpstr>
      <vt:lpstr>Описание игры</vt:lpstr>
      <vt:lpstr>Презентация PowerPoint</vt:lpstr>
      <vt:lpstr>Презентация PowerPoint</vt:lpstr>
      <vt:lpstr>Возможности для развития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Три в ряд</dc:title>
  <dc:creator>Sonya</dc:creator>
  <cp:lastModifiedBy>Sonya</cp:lastModifiedBy>
  <cp:revision>10</cp:revision>
  <dcterms:created xsi:type="dcterms:W3CDTF">2020-01-12T15:39:49Z</dcterms:created>
  <dcterms:modified xsi:type="dcterms:W3CDTF">2020-01-12T18:54:12Z</dcterms:modified>
</cp:coreProperties>
</file>