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3185-E13B-4C19-9277-CBE1E41C2F9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380-80E2-4332-A904-9B7B5AAA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71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3185-E13B-4C19-9277-CBE1E41C2F9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380-80E2-4332-A904-9B7B5AAA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7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3185-E13B-4C19-9277-CBE1E41C2F9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380-80E2-4332-A904-9B7B5AAA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7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3185-E13B-4C19-9277-CBE1E41C2F9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380-80E2-4332-A904-9B7B5AAA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07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3185-E13B-4C19-9277-CBE1E41C2F9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380-80E2-4332-A904-9B7B5AAA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3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3185-E13B-4C19-9277-CBE1E41C2F9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380-80E2-4332-A904-9B7B5AAA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74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3185-E13B-4C19-9277-CBE1E41C2F9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380-80E2-4332-A904-9B7B5AAA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6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3185-E13B-4C19-9277-CBE1E41C2F9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380-80E2-4332-A904-9B7B5AAA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8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3185-E13B-4C19-9277-CBE1E41C2F9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380-80E2-4332-A904-9B7B5AAA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63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3185-E13B-4C19-9277-CBE1E41C2F9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380-80E2-4332-A904-9B7B5AAA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42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3185-E13B-4C19-9277-CBE1E41C2F9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7E380-80E2-4332-A904-9B7B5AAA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74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3185-E13B-4C19-9277-CBE1E41C2F9D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7E380-80E2-4332-A904-9B7B5AAA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7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99849"/>
            <a:ext cx="9144000" cy="2387600"/>
          </a:xfrm>
        </p:spPr>
        <p:txBody>
          <a:bodyPr/>
          <a:lstStyle/>
          <a:p>
            <a:r>
              <a:rPr lang="ru-RU" dirty="0" smtClean="0"/>
              <a:t>Интернет-магазин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59387"/>
            <a:ext cx="9144000" cy="1655762"/>
          </a:xfrm>
        </p:spPr>
        <p:txBody>
          <a:bodyPr/>
          <a:lstStyle/>
          <a:p>
            <a:r>
              <a:rPr lang="ru-RU" dirty="0" smtClean="0"/>
              <a:t>Над проектом работали Леонова Елизавета и Осипова Софья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11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29393"/>
            <a:ext cx="10515600" cy="394756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Написать интернет-магазин, в котором можно будет регистрироваться, добавлять товары и оформлять заказы. Если пользователь не авторизован, заказать он ничего не сможет.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22217"/>
            <a:ext cx="10515600" cy="985294"/>
          </a:xfrm>
        </p:spPr>
        <p:txBody>
          <a:bodyPr/>
          <a:lstStyle/>
          <a:p>
            <a:pPr algn="ctr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393371"/>
            <a:ext cx="10515600" cy="464865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В </a:t>
            </a:r>
            <a:r>
              <a:rPr lang="ru-RU" dirty="0"/>
              <a:t>программе есть </a:t>
            </a:r>
            <a:r>
              <a:rPr lang="ru-RU" dirty="0" smtClean="0"/>
              <a:t>пять </a:t>
            </a:r>
            <a:r>
              <a:rPr lang="ru-RU" dirty="0"/>
              <a:t>классов. </a:t>
            </a:r>
            <a:r>
              <a:rPr lang="ru-RU" dirty="0" smtClean="0"/>
              <a:t>Три </a:t>
            </a:r>
            <a:r>
              <a:rPr lang="ru-RU" dirty="0"/>
              <a:t>из них описывают таблицы с информацией о товарах, другие </a:t>
            </a:r>
            <a:r>
              <a:rPr lang="ru-RU" dirty="0" smtClean="0"/>
              <a:t>два </a:t>
            </a:r>
            <a:r>
              <a:rPr lang="ru-RU" dirty="0"/>
              <a:t>- регистрацию на сайте и вход на </a:t>
            </a:r>
            <a:r>
              <a:rPr lang="ru-RU" dirty="0" smtClean="0"/>
              <a:t>него.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В программе есть 9 шаблонов. Основной никак не меняется и статичен. Еще 2 – регистрация и вход. Остальные отвечают за вывод информации о товарах и могут меняться.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67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110" y="1639772"/>
            <a:ext cx="10787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 главной странице сайта есть список товаров с фотографиями. При желании их можно отфильтровать. Перейдя по ссылке под фотографией товара, можно увидеть информацию о нем: название, подробное описание, цену и количество товара на складе. Здесь же можно добавить товар в корзину. Чтобы просмотреть добавленные в корзину товары человек должен быть авторизован. В корзине можно увидеть список добавленных товаров, цену, выбрать нужное количество. Также здесь можно очистить корзину и оформить заказ. При оформлении заказа пользователь видит общую стоимость всего, что </a:t>
            </a:r>
            <a:r>
              <a:rPr lang="ru-RU" sz="2400" dirty="0" err="1" smtClean="0"/>
              <a:t>онзаказал</a:t>
            </a:r>
            <a:r>
              <a:rPr lang="ru-RU" sz="2400" dirty="0" smtClean="0"/>
              <a:t>. Также на сайте можно посмотреть место выдачи.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1357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3082"/>
            <a:ext cx="10515600" cy="6687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3294" y="1532965"/>
            <a:ext cx="9650506" cy="4643998"/>
          </a:xfrm>
        </p:spPr>
        <p:txBody>
          <a:bodyPr numCol="2">
            <a:normAutofit/>
          </a:bodyPr>
          <a:lstStyle/>
          <a:p>
            <a:pPr marL="285750" indent="-285750"/>
            <a:r>
              <a:rPr lang="en-US" dirty="0" smtClean="0"/>
              <a:t>Python</a:t>
            </a:r>
            <a:endParaRPr lang="en-US" dirty="0"/>
          </a:p>
          <a:p>
            <a:pPr marL="285750" indent="-285750"/>
            <a:r>
              <a:rPr lang="en-US" dirty="0" smtClean="0"/>
              <a:t>HTML</a:t>
            </a:r>
            <a:endParaRPr lang="en-US" dirty="0"/>
          </a:p>
          <a:p>
            <a:pPr marL="285750" indent="-285750"/>
            <a:r>
              <a:rPr lang="en-US" dirty="0" smtClean="0"/>
              <a:t>CSS</a:t>
            </a:r>
            <a:endParaRPr lang="en-US" dirty="0"/>
          </a:p>
          <a:p>
            <a:pPr marL="285750" indent="-285750"/>
            <a:r>
              <a:rPr lang="en-US" dirty="0" smtClean="0"/>
              <a:t>SQL</a:t>
            </a:r>
          </a:p>
          <a:p>
            <a:pPr marL="285750" indent="-285750"/>
            <a:r>
              <a:rPr lang="en-US" dirty="0" smtClean="0"/>
              <a:t>Flask</a:t>
            </a:r>
          </a:p>
          <a:p>
            <a:pPr marL="285750" indent="-285750"/>
            <a:r>
              <a:rPr lang="en-US" dirty="0" smtClean="0"/>
              <a:t>sqlite3</a:t>
            </a:r>
          </a:p>
          <a:p>
            <a:pPr marL="285750" indent="-285750"/>
            <a:r>
              <a:rPr lang="en-US" dirty="0"/>
              <a:t>jinja2</a:t>
            </a:r>
          </a:p>
          <a:p>
            <a:pPr marL="285750" indent="-285750"/>
            <a:r>
              <a:rPr lang="en-US" dirty="0" err="1"/>
              <a:t>shutil</a:t>
            </a:r>
            <a:endParaRPr lang="en-US" dirty="0"/>
          </a:p>
          <a:p>
            <a:pPr marL="285750" indent="-285750"/>
            <a:r>
              <a:rPr lang="en-US" dirty="0"/>
              <a:t>os</a:t>
            </a:r>
          </a:p>
          <a:p>
            <a:pPr marL="285750" indent="-285750"/>
            <a:r>
              <a:rPr lang="en-US" dirty="0"/>
              <a:t>Flask-login</a:t>
            </a:r>
          </a:p>
          <a:p>
            <a:pPr marL="285750" indent="-285750"/>
            <a:r>
              <a:rPr lang="en-US" dirty="0"/>
              <a:t>Flask-WTF</a:t>
            </a:r>
          </a:p>
          <a:p>
            <a:pPr marL="285750" indent="-285750"/>
            <a:r>
              <a:rPr lang="en-US" dirty="0"/>
              <a:t>requests</a:t>
            </a:r>
          </a:p>
          <a:p>
            <a:pPr marL="285750" indent="-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753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Возможности для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требований для пароля (длина, минимальное количество букв</a:t>
            </a:r>
            <a:r>
              <a:rPr lang="en-US" dirty="0" smtClean="0"/>
              <a:t>/</a:t>
            </a:r>
            <a:r>
              <a:rPr lang="ru-RU" dirty="0" smtClean="0"/>
              <a:t>цифр</a:t>
            </a:r>
            <a:r>
              <a:rPr lang="en-US" dirty="0" smtClean="0"/>
              <a:t>/</a:t>
            </a:r>
            <a:r>
              <a:rPr lang="ru-RU" dirty="0" smtClean="0"/>
              <a:t>знаков)</a:t>
            </a:r>
          </a:p>
          <a:p>
            <a:r>
              <a:rPr lang="ru-RU" dirty="0" smtClean="0"/>
              <a:t>Чат-бот</a:t>
            </a:r>
          </a:p>
          <a:p>
            <a:r>
              <a:rPr lang="ru-RU" dirty="0" smtClean="0"/>
              <a:t>Поисковая строка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41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1743" y="247259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8059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155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Интернет-магазин</vt:lpstr>
      <vt:lpstr>Идея и задачи</vt:lpstr>
      <vt:lpstr>Структура</vt:lpstr>
      <vt:lpstr>Презентация PowerPoint</vt:lpstr>
      <vt:lpstr>Использованные технологии</vt:lpstr>
      <vt:lpstr>Возможности для доработки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</dc:title>
  <dc:creator>Sonya</dc:creator>
  <cp:lastModifiedBy>Sonya</cp:lastModifiedBy>
  <cp:revision>13</cp:revision>
  <dcterms:created xsi:type="dcterms:W3CDTF">2020-05-11T14:52:50Z</dcterms:created>
  <dcterms:modified xsi:type="dcterms:W3CDTF">2020-05-11T18:36:34Z</dcterms:modified>
</cp:coreProperties>
</file>