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naheim"/>
      <p:regular r:id="rId21"/>
    </p:embeddedFont>
    <p:embeddedFont>
      <p:font typeface="Monda"/>
      <p:regular r:id="rId22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da-regular.fntdata"/><Relationship Id="rId21" Type="http://schemas.openxmlformats.org/officeDocument/2006/relationships/font" Target="fonts/Anaheim-regular.fntdata"/><Relationship Id="rId24" Type="http://schemas.openxmlformats.org/officeDocument/2006/relationships/font" Target="fonts/DMSans-regular.fntdata"/><Relationship Id="rId23" Type="http://schemas.openxmlformats.org/officeDocument/2006/relationships/font" Target="fonts/Mond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Spoiler: most of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 still don’t know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7ee243a42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7ee243a42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4fd2acc43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4fd2acc43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23334"/>
                </a:solidFill>
                <a:latin typeface="Monda"/>
                <a:ea typeface="Monda"/>
                <a:cs typeface="Monda"/>
                <a:sym typeface="Monda"/>
              </a:rPr>
              <a:t>Way too many food hot-dogs are going to waste here!</a:t>
            </a:r>
            <a:endParaRPr sz="1400">
              <a:solidFill>
                <a:srgbClr val="323334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False Negatives are the main “wrong” answer.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e7aba16806_1_13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e7aba16806_1_13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4fd2acc43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4fd2acc43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e7aba16806_1_13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e7aba16806_1_13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q’s can AI handle just as well, without human intervention?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Definitely don’t know from this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my model next steps = more data cleaning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similar parsing lead the askers to the right answer?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My AI/librarians referencegroup says “that’s an eli5” question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Tailoring answer style and scope accordingly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4fd2acc4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4fd2acc4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There’s a lot of them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Most of us did similar things, in general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Nothing too shocking 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Bigger Scope project &amp; actually interesting!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like trivia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used to own reference books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Post-it lists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 like learning facts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 and follow at least one general Q&amp;A forum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Curious about the differences between them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different questions in different subs?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different answers and/or depth of answers?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7ee243a4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7ee243a4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Yes, eli5 is much stricter in every way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And more formal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Questions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Answer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Both = formality &amp; content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rgbClr val="323334"/>
                </a:solidFill>
                <a:latin typeface="Monda"/>
                <a:ea typeface="Monda"/>
                <a:cs typeface="Monda"/>
                <a:sym typeface="Monda"/>
              </a:rPr>
              <a:t>implications for data processing = more parsing</a:t>
            </a:r>
            <a:endParaRPr sz="1400">
              <a:solidFill>
                <a:srgbClr val="323334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334"/>
              </a:buClr>
              <a:buSzPts val="1400"/>
              <a:buFont typeface="Monda"/>
              <a:buChar char="○"/>
            </a:pPr>
            <a:r>
              <a:rPr lang="en" sz="1400">
                <a:solidFill>
                  <a:srgbClr val="323334"/>
                </a:solidFill>
                <a:latin typeface="Monda"/>
                <a:ea typeface="Monda"/>
                <a:cs typeface="Monda"/>
                <a:sym typeface="Monda"/>
              </a:rPr>
              <a:t>But possibly easier </a:t>
            </a:r>
            <a:endParaRPr sz="1400">
              <a:solidFill>
                <a:srgbClr val="323334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e7aba16806_1_13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e7aba16806_1_13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4fd2acc4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4fd2acc4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Grabbing data, over several days per Tim’s advice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</a:t>
            </a:r>
            <a:r>
              <a:rPr lang="en"/>
              <a:t>leaned : removed anything without post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Did not: remove or care about links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Pandas &amp; Count vectorizer, which includes tokenizing &amp; n-gram parsing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—skimming this—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What caused these results? What do these results imply?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Imply for future use of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Imply in the real world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4fd2acc4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4fd2acc4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image might look familiar to the rest of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image has an obvious outlier due to rules (and data-cleaning incompleteness)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4fd2acc43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4fd2acc43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</a:t>
            </a:r>
            <a:r>
              <a:rPr lang="en"/>
              <a:t>ostly  stop words due to domain context (question words: does, explain)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Eli5 still dominates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does du du mean?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50400" y="1225488"/>
            <a:ext cx="6043200" cy="20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Monda"/>
                <a:ea typeface="Monda"/>
                <a:cs typeface="Monda"/>
                <a:sym typeface="Mond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50400" y="3534063"/>
            <a:ext cx="6043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12" name="Google Shape;12;p2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5352" y="378779"/>
            <a:ext cx="8226789" cy="4371532"/>
            <a:chOff x="475352" y="378779"/>
            <a:chExt cx="8226789" cy="4371532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475352" y="4274558"/>
              <a:ext cx="475754" cy="475754"/>
              <a:chOff x="5564675" y="1326475"/>
              <a:chExt cx="1339775" cy="133977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8041353" y="378779"/>
              <a:ext cx="660788" cy="475752"/>
              <a:chOff x="-3525468" y="-281808"/>
              <a:chExt cx="1887966" cy="1359291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29" name="Google Shape;29;p2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hasCustomPrompt="1" type="title"/>
          </p:nvPr>
        </p:nvSpPr>
        <p:spPr>
          <a:xfrm>
            <a:off x="1705200" y="1638200"/>
            <a:ext cx="5733600" cy="9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1705200" y="3185250"/>
            <a:ext cx="5733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8" name="Google Shape;178;p11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179" name="Google Shape;179;p11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1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183" name="Google Shape;183;p11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1"/>
          <p:cNvGrpSpPr/>
          <p:nvPr/>
        </p:nvGrpSpPr>
        <p:grpSpPr>
          <a:xfrm>
            <a:off x="8041353" y="301633"/>
            <a:ext cx="865178" cy="4540249"/>
            <a:chOff x="8041353" y="301633"/>
            <a:chExt cx="865178" cy="4540249"/>
          </a:xfrm>
        </p:grpSpPr>
        <p:grpSp>
          <p:nvGrpSpPr>
            <p:cNvPr id="186" name="Google Shape;186;p11"/>
            <p:cNvGrpSpPr/>
            <p:nvPr/>
          </p:nvGrpSpPr>
          <p:grpSpPr>
            <a:xfrm>
              <a:off x="8430777" y="301633"/>
              <a:ext cx="475754" cy="475754"/>
              <a:chOff x="5564675" y="1326475"/>
              <a:chExt cx="1339775" cy="1339775"/>
            </a:xfrm>
          </p:grpSpPr>
          <p:sp>
            <p:nvSpPr>
              <p:cNvPr id="187" name="Google Shape;187;p11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8041353" y="4366129"/>
              <a:ext cx="660788" cy="475752"/>
              <a:chOff x="-3525468" y="-281808"/>
              <a:chExt cx="1887966" cy="135929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" type="subTitle"/>
          </p:nvPr>
        </p:nvSpPr>
        <p:spPr>
          <a:xfrm>
            <a:off x="744575" y="3580798"/>
            <a:ext cx="22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2" type="subTitle"/>
          </p:nvPr>
        </p:nvSpPr>
        <p:spPr>
          <a:xfrm>
            <a:off x="3443850" y="3580796"/>
            <a:ext cx="22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3" type="subTitle"/>
          </p:nvPr>
        </p:nvSpPr>
        <p:spPr>
          <a:xfrm>
            <a:off x="6143125" y="3580794"/>
            <a:ext cx="22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4" type="title"/>
          </p:nvPr>
        </p:nvSpPr>
        <p:spPr>
          <a:xfrm>
            <a:off x="1307825" y="1635525"/>
            <a:ext cx="11298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hasCustomPrompt="1" idx="5" type="title"/>
          </p:nvPr>
        </p:nvSpPr>
        <p:spPr>
          <a:xfrm>
            <a:off x="4007100" y="1635525"/>
            <a:ext cx="11298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hasCustomPrompt="1" idx="6" type="title"/>
          </p:nvPr>
        </p:nvSpPr>
        <p:spPr>
          <a:xfrm>
            <a:off x="6706375" y="1635525"/>
            <a:ext cx="11298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7" type="subTitle"/>
          </p:nvPr>
        </p:nvSpPr>
        <p:spPr>
          <a:xfrm>
            <a:off x="744575" y="2679375"/>
            <a:ext cx="2256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8" type="subTitle"/>
          </p:nvPr>
        </p:nvSpPr>
        <p:spPr>
          <a:xfrm>
            <a:off x="3443850" y="2679375"/>
            <a:ext cx="2256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9" type="subTitle"/>
          </p:nvPr>
        </p:nvSpPr>
        <p:spPr>
          <a:xfrm>
            <a:off x="6143125" y="2679375"/>
            <a:ext cx="2256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0" name="Google Shape;210;p13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211" name="Google Shape;211;p13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3"/>
          <p:cNvGrpSpPr/>
          <p:nvPr/>
        </p:nvGrpSpPr>
        <p:grpSpPr>
          <a:xfrm>
            <a:off x="8202503" y="4500479"/>
            <a:ext cx="660788" cy="475752"/>
            <a:chOff x="-3525468" y="-281808"/>
            <a:chExt cx="1887966" cy="1359291"/>
          </a:xfrm>
        </p:grpSpPr>
        <p:sp>
          <p:nvSpPr>
            <p:cNvPr id="215" name="Google Shape;215;p13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3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218" name="Google Shape;218;p13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4"/>
          <p:cNvGrpSpPr/>
          <p:nvPr/>
        </p:nvGrpSpPr>
        <p:grpSpPr>
          <a:xfrm>
            <a:off x="322952" y="302579"/>
            <a:ext cx="8379189" cy="4447732"/>
            <a:chOff x="322952" y="302579"/>
            <a:chExt cx="8379189" cy="4447732"/>
          </a:xfrm>
        </p:grpSpPr>
        <p:grpSp>
          <p:nvGrpSpPr>
            <p:cNvPr id="222" name="Google Shape;222;p14"/>
            <p:cNvGrpSpPr/>
            <p:nvPr/>
          </p:nvGrpSpPr>
          <p:grpSpPr>
            <a:xfrm>
              <a:off x="322952" y="4274558"/>
              <a:ext cx="475754" cy="475754"/>
              <a:chOff x="5564675" y="1326475"/>
              <a:chExt cx="1339775" cy="1339775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4"/>
            <p:cNvGrpSpPr/>
            <p:nvPr/>
          </p:nvGrpSpPr>
          <p:grpSpPr>
            <a:xfrm>
              <a:off x="8041353" y="302579"/>
              <a:ext cx="660788" cy="475752"/>
              <a:chOff x="-3525468" y="-281808"/>
              <a:chExt cx="1887966" cy="1359291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14"/>
          <p:cNvGrpSpPr/>
          <p:nvPr/>
        </p:nvGrpSpPr>
        <p:grpSpPr>
          <a:xfrm>
            <a:off x="6327716" y="-2482"/>
            <a:ext cx="374767" cy="5143489"/>
            <a:chOff x="4364392" y="12"/>
            <a:chExt cx="374767" cy="5143489"/>
          </a:xfrm>
        </p:grpSpPr>
        <p:sp>
          <p:nvSpPr>
            <p:cNvPr id="235" name="Google Shape;235;p14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4"/>
          <p:cNvGrpSpPr/>
          <p:nvPr/>
        </p:nvGrpSpPr>
        <p:grpSpPr>
          <a:xfrm>
            <a:off x="379815" y="299379"/>
            <a:ext cx="209622" cy="819883"/>
            <a:chOff x="6741550" y="1452425"/>
            <a:chExt cx="360175" cy="1408250"/>
          </a:xfrm>
        </p:grpSpPr>
        <p:sp>
          <p:nvSpPr>
            <p:cNvPr id="238" name="Google Shape;238;p14"/>
            <p:cNvSpPr/>
            <p:nvPr/>
          </p:nvSpPr>
          <p:spPr>
            <a:xfrm>
              <a:off x="6742525" y="1715525"/>
              <a:ext cx="119000" cy="87025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743400" y="1977525"/>
              <a:ext cx="119250" cy="86650"/>
            </a:xfrm>
            <a:custGeom>
              <a:rect b="b" l="l" r="r" t="t"/>
              <a:pathLst>
                <a:path extrusionOk="0" h="3466" w="4770">
                  <a:moveTo>
                    <a:pt x="2422" y="1"/>
                  </a:moveTo>
                  <a:cubicBezTo>
                    <a:pt x="1036" y="1"/>
                    <a:pt x="0" y="1570"/>
                    <a:pt x="1120" y="3006"/>
                  </a:cubicBezTo>
                  <a:cubicBezTo>
                    <a:pt x="1543" y="3327"/>
                    <a:pt x="1980" y="3465"/>
                    <a:pt x="2385" y="3465"/>
                  </a:cubicBezTo>
                  <a:cubicBezTo>
                    <a:pt x="3757" y="3465"/>
                    <a:pt x="4770" y="1878"/>
                    <a:pt x="3681" y="445"/>
                  </a:cubicBezTo>
                  <a:cubicBezTo>
                    <a:pt x="3261" y="135"/>
                    <a:pt x="2827" y="1"/>
                    <a:pt x="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741550" y="145335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979050" y="1452425"/>
              <a:ext cx="118325" cy="86650"/>
            </a:xfrm>
            <a:custGeom>
              <a:rect b="b" l="l" r="r" t="t"/>
              <a:pathLst>
                <a:path extrusionOk="0" h="3466" w="4733">
                  <a:moveTo>
                    <a:pt x="2389" y="0"/>
                  </a:moveTo>
                  <a:cubicBezTo>
                    <a:pt x="1014" y="0"/>
                    <a:pt x="0" y="1570"/>
                    <a:pt x="1120" y="3005"/>
                  </a:cubicBezTo>
                  <a:cubicBezTo>
                    <a:pt x="1543" y="3327"/>
                    <a:pt x="1978" y="3465"/>
                    <a:pt x="2380" y="3465"/>
                  </a:cubicBezTo>
                  <a:cubicBezTo>
                    <a:pt x="3742" y="3465"/>
                    <a:pt x="4733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980975" y="1976225"/>
              <a:ext cx="118975" cy="87025"/>
            </a:xfrm>
            <a:custGeom>
              <a:rect b="b" l="l" r="r" t="t"/>
              <a:pathLst>
                <a:path extrusionOk="0" h="3481" w="4759">
                  <a:moveTo>
                    <a:pt x="2377" y="1"/>
                  </a:moveTo>
                  <a:cubicBezTo>
                    <a:pt x="1007" y="1"/>
                    <a:pt x="0" y="1588"/>
                    <a:pt x="1118" y="3021"/>
                  </a:cubicBezTo>
                  <a:cubicBezTo>
                    <a:pt x="1540" y="3342"/>
                    <a:pt x="1977" y="3480"/>
                    <a:pt x="2381" y="3480"/>
                  </a:cubicBezTo>
                  <a:cubicBezTo>
                    <a:pt x="3752" y="3480"/>
                    <a:pt x="4759" y="1893"/>
                    <a:pt x="3641" y="460"/>
                  </a:cubicBezTo>
                  <a:cubicBezTo>
                    <a:pt x="3218" y="139"/>
                    <a:pt x="2782" y="1"/>
                    <a:pt x="2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6980050" y="171460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77" y="0"/>
                  </a:moveTo>
                  <a:cubicBezTo>
                    <a:pt x="1006" y="0"/>
                    <a:pt x="0" y="1588"/>
                    <a:pt x="1118" y="3021"/>
                  </a:cubicBezTo>
                  <a:cubicBezTo>
                    <a:pt x="1537" y="3331"/>
                    <a:pt x="1970" y="3465"/>
                    <a:pt x="2372" y="3465"/>
                  </a:cubicBezTo>
                  <a:cubicBezTo>
                    <a:pt x="3748" y="3465"/>
                    <a:pt x="4761" y="1896"/>
                    <a:pt x="3641" y="460"/>
                  </a:cubicBezTo>
                  <a:cubicBezTo>
                    <a:pt x="3218" y="139"/>
                    <a:pt x="2782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6982825" y="2772250"/>
              <a:ext cx="118900" cy="87125"/>
            </a:xfrm>
            <a:custGeom>
              <a:rect b="b" l="l" r="r" t="t"/>
              <a:pathLst>
                <a:path extrusionOk="0" h="3485" w="4756">
                  <a:moveTo>
                    <a:pt x="2378" y="0"/>
                  </a:moveTo>
                  <a:cubicBezTo>
                    <a:pt x="1007" y="0"/>
                    <a:pt x="0" y="1588"/>
                    <a:pt x="1118" y="3020"/>
                  </a:cubicBezTo>
                  <a:cubicBezTo>
                    <a:pt x="1545" y="3345"/>
                    <a:pt x="1985" y="3484"/>
                    <a:pt x="2393" y="3484"/>
                  </a:cubicBezTo>
                  <a:cubicBezTo>
                    <a:pt x="3758" y="3484"/>
                    <a:pt x="4756" y="1917"/>
                    <a:pt x="3641" y="460"/>
                  </a:cubicBezTo>
                  <a:cubicBezTo>
                    <a:pt x="3219" y="138"/>
                    <a:pt x="2782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981050" y="2248875"/>
              <a:ext cx="118975" cy="86750"/>
            </a:xfrm>
            <a:custGeom>
              <a:rect b="b" l="l" r="r" t="t"/>
              <a:pathLst>
                <a:path extrusionOk="0" h="3470" w="4759">
                  <a:moveTo>
                    <a:pt x="2363" y="0"/>
                  </a:moveTo>
                  <a:cubicBezTo>
                    <a:pt x="998" y="0"/>
                    <a:pt x="0" y="1568"/>
                    <a:pt x="1115" y="3025"/>
                  </a:cubicBezTo>
                  <a:cubicBezTo>
                    <a:pt x="1534" y="3336"/>
                    <a:pt x="1967" y="3470"/>
                    <a:pt x="2369" y="3470"/>
                  </a:cubicBezTo>
                  <a:cubicBezTo>
                    <a:pt x="3745" y="3470"/>
                    <a:pt x="4758" y="1900"/>
                    <a:pt x="3638" y="465"/>
                  </a:cubicBezTo>
                  <a:cubicBezTo>
                    <a:pt x="3211" y="140"/>
                    <a:pt x="277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6981825" y="2511000"/>
              <a:ext cx="119050" cy="86625"/>
            </a:xfrm>
            <a:custGeom>
              <a:rect b="b" l="l" r="r" t="t"/>
              <a:pathLst>
                <a:path extrusionOk="0" h="3465" w="4762">
                  <a:moveTo>
                    <a:pt x="2390" y="0"/>
                  </a:moveTo>
                  <a:cubicBezTo>
                    <a:pt x="1014" y="0"/>
                    <a:pt x="1" y="1569"/>
                    <a:pt x="1121" y="3005"/>
                  </a:cubicBezTo>
                  <a:cubicBezTo>
                    <a:pt x="1544" y="3327"/>
                    <a:pt x="1980" y="3465"/>
                    <a:pt x="2384" y="3465"/>
                  </a:cubicBezTo>
                  <a:cubicBezTo>
                    <a:pt x="3755" y="3465"/>
                    <a:pt x="4762" y="1877"/>
                    <a:pt x="3644" y="445"/>
                  </a:cubicBezTo>
                  <a:cubicBezTo>
                    <a:pt x="3225" y="134"/>
                    <a:pt x="2792" y="0"/>
                    <a:pt x="2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6745100" y="2512475"/>
              <a:ext cx="118325" cy="86625"/>
            </a:xfrm>
            <a:custGeom>
              <a:rect b="b" l="l" r="r" t="t"/>
              <a:pathLst>
                <a:path extrusionOk="0" h="3465" w="4733">
                  <a:moveTo>
                    <a:pt x="2354" y="0"/>
                  </a:moveTo>
                  <a:cubicBezTo>
                    <a:pt x="991" y="0"/>
                    <a:pt x="1" y="1588"/>
                    <a:pt x="1089" y="3020"/>
                  </a:cubicBezTo>
                  <a:cubicBezTo>
                    <a:pt x="1509" y="3331"/>
                    <a:pt x="1942" y="3465"/>
                    <a:pt x="2344" y="3465"/>
                  </a:cubicBezTo>
                  <a:cubicBezTo>
                    <a:pt x="3720" y="3465"/>
                    <a:pt x="4733" y="1896"/>
                    <a:pt x="3613" y="460"/>
                  </a:cubicBezTo>
                  <a:cubicBezTo>
                    <a:pt x="3190" y="139"/>
                    <a:pt x="2756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6745325" y="2773175"/>
              <a:ext cx="119050" cy="87500"/>
            </a:xfrm>
            <a:custGeom>
              <a:rect b="b" l="l" r="r" t="t"/>
              <a:pathLst>
                <a:path extrusionOk="0" h="3500" w="4762">
                  <a:moveTo>
                    <a:pt x="2410" y="0"/>
                  </a:moveTo>
                  <a:cubicBezTo>
                    <a:pt x="1029" y="0"/>
                    <a:pt x="0" y="1588"/>
                    <a:pt x="1118" y="3020"/>
                  </a:cubicBezTo>
                  <a:cubicBezTo>
                    <a:pt x="1547" y="3356"/>
                    <a:pt x="1991" y="3500"/>
                    <a:pt x="2402" y="3500"/>
                  </a:cubicBezTo>
                  <a:cubicBezTo>
                    <a:pt x="3764" y="3500"/>
                    <a:pt x="4762" y="1914"/>
                    <a:pt x="3678" y="460"/>
                  </a:cubicBezTo>
                  <a:cubicBezTo>
                    <a:pt x="3255" y="139"/>
                    <a:pt x="2817" y="0"/>
                    <a:pt x="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6744250" y="2249800"/>
              <a:ext cx="118475" cy="86750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415300" y="2103575"/>
            <a:ext cx="43134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2" type="title"/>
          </p:nvPr>
        </p:nvSpPr>
        <p:spPr>
          <a:xfrm>
            <a:off x="3602100" y="671125"/>
            <a:ext cx="1939800" cy="125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idx="1" type="subTitle"/>
          </p:nvPr>
        </p:nvSpPr>
        <p:spPr>
          <a:xfrm>
            <a:off x="2415300" y="3765725"/>
            <a:ext cx="4313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021950" y="3403000"/>
            <a:ext cx="7100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" name="Google Shape;255;p15"/>
          <p:cNvSpPr txBox="1"/>
          <p:nvPr>
            <p:ph idx="1" type="subTitle"/>
          </p:nvPr>
        </p:nvSpPr>
        <p:spPr>
          <a:xfrm>
            <a:off x="1021950" y="1078688"/>
            <a:ext cx="71001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56" name="Google Shape;256;p15"/>
          <p:cNvGrpSpPr/>
          <p:nvPr/>
        </p:nvGrpSpPr>
        <p:grpSpPr>
          <a:xfrm flipH="1" rot="10800000">
            <a:off x="8509040" y="301633"/>
            <a:ext cx="209622" cy="819883"/>
            <a:chOff x="8509040" y="4022004"/>
            <a:chExt cx="209622" cy="819883"/>
          </a:xfrm>
        </p:grpSpPr>
        <p:sp>
          <p:nvSpPr>
            <p:cNvPr id="257" name="Google Shape;257;p15"/>
            <p:cNvSpPr/>
            <p:nvPr/>
          </p:nvSpPr>
          <p:spPr>
            <a:xfrm>
              <a:off x="8509607" y="4175181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510117" y="4327717"/>
              <a:ext cx="69404" cy="50448"/>
            </a:xfrm>
            <a:custGeom>
              <a:rect b="b" l="l" r="r" t="t"/>
              <a:pathLst>
                <a:path extrusionOk="0" h="3466" w="4770">
                  <a:moveTo>
                    <a:pt x="2422" y="1"/>
                  </a:moveTo>
                  <a:cubicBezTo>
                    <a:pt x="1036" y="1"/>
                    <a:pt x="0" y="1570"/>
                    <a:pt x="1120" y="3006"/>
                  </a:cubicBezTo>
                  <a:cubicBezTo>
                    <a:pt x="1543" y="3327"/>
                    <a:pt x="1980" y="3465"/>
                    <a:pt x="2385" y="3465"/>
                  </a:cubicBezTo>
                  <a:cubicBezTo>
                    <a:pt x="3757" y="3465"/>
                    <a:pt x="4770" y="1878"/>
                    <a:pt x="3681" y="445"/>
                  </a:cubicBezTo>
                  <a:cubicBezTo>
                    <a:pt x="3261" y="135"/>
                    <a:pt x="2827" y="1"/>
                    <a:pt x="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8509040" y="4022542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8647265" y="4022004"/>
              <a:ext cx="68865" cy="50448"/>
            </a:xfrm>
            <a:custGeom>
              <a:rect b="b" l="l" r="r" t="t"/>
              <a:pathLst>
                <a:path extrusionOk="0" h="3466" w="4733">
                  <a:moveTo>
                    <a:pt x="2389" y="0"/>
                  </a:moveTo>
                  <a:cubicBezTo>
                    <a:pt x="1014" y="0"/>
                    <a:pt x="0" y="1570"/>
                    <a:pt x="1120" y="3005"/>
                  </a:cubicBezTo>
                  <a:cubicBezTo>
                    <a:pt x="1543" y="3327"/>
                    <a:pt x="1978" y="3465"/>
                    <a:pt x="2380" y="3465"/>
                  </a:cubicBezTo>
                  <a:cubicBezTo>
                    <a:pt x="3742" y="3465"/>
                    <a:pt x="4733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648385" y="4326960"/>
              <a:ext cx="69243" cy="50666"/>
            </a:xfrm>
            <a:custGeom>
              <a:rect b="b" l="l" r="r" t="t"/>
              <a:pathLst>
                <a:path extrusionOk="0" h="3481" w="4759">
                  <a:moveTo>
                    <a:pt x="2377" y="1"/>
                  </a:moveTo>
                  <a:cubicBezTo>
                    <a:pt x="1007" y="1"/>
                    <a:pt x="0" y="1588"/>
                    <a:pt x="1118" y="3021"/>
                  </a:cubicBezTo>
                  <a:cubicBezTo>
                    <a:pt x="1540" y="3342"/>
                    <a:pt x="1977" y="3480"/>
                    <a:pt x="2381" y="3480"/>
                  </a:cubicBezTo>
                  <a:cubicBezTo>
                    <a:pt x="3752" y="3480"/>
                    <a:pt x="4759" y="1893"/>
                    <a:pt x="3641" y="460"/>
                  </a:cubicBezTo>
                  <a:cubicBezTo>
                    <a:pt x="3218" y="139"/>
                    <a:pt x="2782" y="1"/>
                    <a:pt x="2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647847" y="4174642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77" y="0"/>
                  </a:moveTo>
                  <a:cubicBezTo>
                    <a:pt x="1006" y="0"/>
                    <a:pt x="0" y="1588"/>
                    <a:pt x="1118" y="3021"/>
                  </a:cubicBezTo>
                  <a:cubicBezTo>
                    <a:pt x="1537" y="3331"/>
                    <a:pt x="1970" y="3465"/>
                    <a:pt x="2372" y="3465"/>
                  </a:cubicBezTo>
                  <a:cubicBezTo>
                    <a:pt x="3748" y="3465"/>
                    <a:pt x="4761" y="1896"/>
                    <a:pt x="3641" y="460"/>
                  </a:cubicBezTo>
                  <a:cubicBezTo>
                    <a:pt x="3218" y="139"/>
                    <a:pt x="2782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649462" y="4790406"/>
              <a:ext cx="69200" cy="50724"/>
            </a:xfrm>
            <a:custGeom>
              <a:rect b="b" l="l" r="r" t="t"/>
              <a:pathLst>
                <a:path extrusionOk="0" h="3485" w="4756">
                  <a:moveTo>
                    <a:pt x="2378" y="0"/>
                  </a:moveTo>
                  <a:cubicBezTo>
                    <a:pt x="1007" y="0"/>
                    <a:pt x="0" y="1588"/>
                    <a:pt x="1118" y="3020"/>
                  </a:cubicBezTo>
                  <a:cubicBezTo>
                    <a:pt x="1545" y="3345"/>
                    <a:pt x="1985" y="3484"/>
                    <a:pt x="2393" y="3484"/>
                  </a:cubicBezTo>
                  <a:cubicBezTo>
                    <a:pt x="3758" y="3484"/>
                    <a:pt x="4756" y="1917"/>
                    <a:pt x="3641" y="460"/>
                  </a:cubicBezTo>
                  <a:cubicBezTo>
                    <a:pt x="3219" y="138"/>
                    <a:pt x="2782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8648429" y="4485697"/>
              <a:ext cx="69243" cy="50506"/>
            </a:xfrm>
            <a:custGeom>
              <a:rect b="b" l="l" r="r" t="t"/>
              <a:pathLst>
                <a:path extrusionOk="0" h="3470" w="4759">
                  <a:moveTo>
                    <a:pt x="2363" y="0"/>
                  </a:moveTo>
                  <a:cubicBezTo>
                    <a:pt x="998" y="0"/>
                    <a:pt x="0" y="1568"/>
                    <a:pt x="1115" y="3025"/>
                  </a:cubicBezTo>
                  <a:cubicBezTo>
                    <a:pt x="1534" y="3336"/>
                    <a:pt x="1967" y="3470"/>
                    <a:pt x="2369" y="3470"/>
                  </a:cubicBezTo>
                  <a:cubicBezTo>
                    <a:pt x="3745" y="3470"/>
                    <a:pt x="4758" y="1900"/>
                    <a:pt x="3638" y="465"/>
                  </a:cubicBezTo>
                  <a:cubicBezTo>
                    <a:pt x="3211" y="140"/>
                    <a:pt x="277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8648880" y="4638306"/>
              <a:ext cx="69287" cy="50433"/>
            </a:xfrm>
            <a:custGeom>
              <a:rect b="b" l="l" r="r" t="t"/>
              <a:pathLst>
                <a:path extrusionOk="0" h="3465" w="4762">
                  <a:moveTo>
                    <a:pt x="2390" y="0"/>
                  </a:moveTo>
                  <a:cubicBezTo>
                    <a:pt x="1014" y="0"/>
                    <a:pt x="1" y="1569"/>
                    <a:pt x="1121" y="3005"/>
                  </a:cubicBezTo>
                  <a:cubicBezTo>
                    <a:pt x="1544" y="3327"/>
                    <a:pt x="1980" y="3465"/>
                    <a:pt x="2384" y="3465"/>
                  </a:cubicBezTo>
                  <a:cubicBezTo>
                    <a:pt x="3755" y="3465"/>
                    <a:pt x="4762" y="1877"/>
                    <a:pt x="3644" y="445"/>
                  </a:cubicBezTo>
                  <a:cubicBezTo>
                    <a:pt x="3225" y="134"/>
                    <a:pt x="2792" y="0"/>
                    <a:pt x="2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8511106" y="4639165"/>
              <a:ext cx="68865" cy="50433"/>
            </a:xfrm>
            <a:custGeom>
              <a:rect b="b" l="l" r="r" t="t"/>
              <a:pathLst>
                <a:path extrusionOk="0" h="3465" w="4733">
                  <a:moveTo>
                    <a:pt x="2354" y="0"/>
                  </a:moveTo>
                  <a:cubicBezTo>
                    <a:pt x="991" y="0"/>
                    <a:pt x="1" y="1588"/>
                    <a:pt x="1089" y="3020"/>
                  </a:cubicBezTo>
                  <a:cubicBezTo>
                    <a:pt x="1509" y="3331"/>
                    <a:pt x="1942" y="3465"/>
                    <a:pt x="2344" y="3465"/>
                  </a:cubicBezTo>
                  <a:cubicBezTo>
                    <a:pt x="3720" y="3465"/>
                    <a:pt x="4733" y="1896"/>
                    <a:pt x="3613" y="460"/>
                  </a:cubicBezTo>
                  <a:cubicBezTo>
                    <a:pt x="3190" y="139"/>
                    <a:pt x="2756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8511237" y="4790945"/>
              <a:ext cx="69287" cy="50943"/>
            </a:xfrm>
            <a:custGeom>
              <a:rect b="b" l="l" r="r" t="t"/>
              <a:pathLst>
                <a:path extrusionOk="0" h="3500" w="4762">
                  <a:moveTo>
                    <a:pt x="2410" y="0"/>
                  </a:moveTo>
                  <a:cubicBezTo>
                    <a:pt x="1029" y="0"/>
                    <a:pt x="0" y="1588"/>
                    <a:pt x="1118" y="3020"/>
                  </a:cubicBezTo>
                  <a:cubicBezTo>
                    <a:pt x="1547" y="3356"/>
                    <a:pt x="1991" y="3500"/>
                    <a:pt x="2402" y="3500"/>
                  </a:cubicBezTo>
                  <a:cubicBezTo>
                    <a:pt x="3764" y="3500"/>
                    <a:pt x="4762" y="1914"/>
                    <a:pt x="3678" y="460"/>
                  </a:cubicBezTo>
                  <a:cubicBezTo>
                    <a:pt x="3255" y="139"/>
                    <a:pt x="2817" y="0"/>
                    <a:pt x="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8510611" y="4486236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5"/>
          <p:cNvGrpSpPr/>
          <p:nvPr/>
        </p:nvGrpSpPr>
        <p:grpSpPr>
          <a:xfrm>
            <a:off x="382828" y="4366129"/>
            <a:ext cx="8523703" cy="475758"/>
            <a:chOff x="382828" y="4366129"/>
            <a:chExt cx="8523703" cy="475758"/>
          </a:xfrm>
        </p:grpSpPr>
        <p:grpSp>
          <p:nvGrpSpPr>
            <p:cNvPr id="270" name="Google Shape;270;p15"/>
            <p:cNvGrpSpPr/>
            <p:nvPr/>
          </p:nvGrpSpPr>
          <p:grpSpPr>
            <a:xfrm flipH="1" rot="10800000">
              <a:off x="8430777" y="4366133"/>
              <a:ext cx="475754" cy="475754"/>
              <a:chOff x="5564675" y="1326475"/>
              <a:chExt cx="1339775" cy="133977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15"/>
            <p:cNvGrpSpPr/>
            <p:nvPr/>
          </p:nvGrpSpPr>
          <p:grpSpPr>
            <a:xfrm flipH="1">
              <a:off x="382828" y="4366129"/>
              <a:ext cx="660788" cy="475752"/>
              <a:chOff x="-3525468" y="-281808"/>
              <a:chExt cx="1887966" cy="1359291"/>
            </a:xfrm>
          </p:grpSpPr>
          <p:sp>
            <p:nvSpPr>
              <p:cNvPr id="280" name="Google Shape;280;p15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" name="Google Shape;282;p15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283" name="Google Shape;283;p15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87" name="Google Shape;287;p16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288" name="Google Shape;288;p16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6"/>
          <p:cNvGrpSpPr/>
          <p:nvPr/>
        </p:nvGrpSpPr>
        <p:grpSpPr>
          <a:xfrm>
            <a:off x="8202503" y="4500479"/>
            <a:ext cx="660788" cy="475752"/>
            <a:chOff x="-3525468" y="-281808"/>
            <a:chExt cx="1887966" cy="1359291"/>
          </a:xfrm>
        </p:grpSpPr>
        <p:sp>
          <p:nvSpPr>
            <p:cNvPr id="292" name="Google Shape;292;p16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6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295" name="Google Shape;295;p16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984075" y="773700"/>
            <a:ext cx="30600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984075" y="3069750"/>
            <a:ext cx="30600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/>
          <p:nvPr>
            <p:ph idx="2" type="pic"/>
          </p:nvPr>
        </p:nvSpPr>
        <p:spPr>
          <a:xfrm>
            <a:off x="4664575" y="746100"/>
            <a:ext cx="3628500" cy="3651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01" name="Google Shape;301;p17"/>
          <p:cNvGrpSpPr/>
          <p:nvPr/>
        </p:nvGrpSpPr>
        <p:grpSpPr>
          <a:xfrm>
            <a:off x="322952" y="4274558"/>
            <a:ext cx="475754" cy="475754"/>
            <a:chOff x="5564675" y="1326475"/>
            <a:chExt cx="1339775" cy="1339775"/>
          </a:xfrm>
        </p:grpSpPr>
        <p:sp>
          <p:nvSpPr>
            <p:cNvPr id="302" name="Google Shape;302;p17"/>
            <p:cNvSpPr/>
            <p:nvPr/>
          </p:nvSpPr>
          <p:spPr>
            <a:xfrm>
              <a:off x="6234700" y="1996200"/>
              <a:ext cx="669750" cy="25"/>
            </a:xfrm>
            <a:custGeom>
              <a:rect b="b" l="l" r="r" t="t"/>
              <a:pathLst>
                <a:path extrusionOk="0" fill="none" h="1" w="26790">
                  <a:moveTo>
                    <a:pt x="0" y="1"/>
                  </a:moveTo>
                  <a:lnTo>
                    <a:pt x="2678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234700" y="1522650"/>
              <a:ext cx="473600" cy="473575"/>
            </a:xfrm>
            <a:custGeom>
              <a:rect b="b" l="l" r="r" t="t"/>
              <a:pathLst>
                <a:path extrusionOk="0" fill="none" h="18943" w="18944">
                  <a:moveTo>
                    <a:pt x="0" y="18943"/>
                  </a:moveTo>
                  <a:lnTo>
                    <a:pt x="189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234700" y="1326475"/>
              <a:ext cx="25" cy="669750"/>
            </a:xfrm>
            <a:custGeom>
              <a:rect b="b" l="l" r="r" t="t"/>
              <a:pathLst>
                <a:path extrusionOk="0" fill="none" h="26790" w="1">
                  <a:moveTo>
                    <a:pt x="0" y="2679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60825" y="1522650"/>
              <a:ext cx="473900" cy="473575"/>
            </a:xfrm>
            <a:custGeom>
              <a:rect b="b" l="l" r="r" t="t"/>
              <a:pathLst>
                <a:path extrusionOk="0" fill="none" h="18943" w="18956">
                  <a:moveTo>
                    <a:pt x="18955" y="1894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564675" y="1996200"/>
              <a:ext cx="670050" cy="25"/>
            </a:xfrm>
            <a:custGeom>
              <a:rect b="b" l="l" r="r" t="t"/>
              <a:pathLst>
                <a:path extrusionOk="0" fill="none" h="1" w="26802">
                  <a:moveTo>
                    <a:pt x="2680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760825" y="1996200"/>
              <a:ext cx="473900" cy="473600"/>
            </a:xfrm>
            <a:custGeom>
              <a:rect b="b" l="l" r="r" t="t"/>
              <a:pathLst>
                <a:path extrusionOk="0" fill="none" h="18944" w="18956">
                  <a:moveTo>
                    <a:pt x="18955" y="1"/>
                  </a:moveTo>
                  <a:lnTo>
                    <a:pt x="1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6234700" y="1996200"/>
              <a:ext cx="25" cy="670050"/>
            </a:xfrm>
            <a:custGeom>
              <a:rect b="b" l="l" r="r" t="t"/>
              <a:pathLst>
                <a:path extrusionOk="0" fill="none" h="26802" w="1">
                  <a:moveTo>
                    <a:pt x="0" y="1"/>
                  </a:moveTo>
                  <a:lnTo>
                    <a:pt x="0" y="268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234700" y="1996200"/>
              <a:ext cx="473600" cy="473600"/>
            </a:xfrm>
            <a:custGeom>
              <a:rect b="b" l="l" r="r" t="t"/>
              <a:pathLst>
                <a:path extrusionOk="0" fill="none" h="18944" w="18944">
                  <a:moveTo>
                    <a:pt x="0" y="1"/>
                  </a:moveTo>
                  <a:lnTo>
                    <a:pt x="18943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7"/>
          <p:cNvGrpSpPr/>
          <p:nvPr/>
        </p:nvGrpSpPr>
        <p:grpSpPr>
          <a:xfrm>
            <a:off x="7623116" y="-2482"/>
            <a:ext cx="374767" cy="5143489"/>
            <a:chOff x="4364392" y="12"/>
            <a:chExt cx="374767" cy="5143489"/>
          </a:xfrm>
        </p:grpSpPr>
        <p:sp>
          <p:nvSpPr>
            <p:cNvPr id="311" name="Google Shape;311;p17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7"/>
          <p:cNvGrpSpPr/>
          <p:nvPr/>
        </p:nvGrpSpPr>
        <p:grpSpPr>
          <a:xfrm>
            <a:off x="379815" y="299379"/>
            <a:ext cx="209622" cy="819883"/>
            <a:chOff x="6741550" y="1452425"/>
            <a:chExt cx="360175" cy="1408250"/>
          </a:xfrm>
        </p:grpSpPr>
        <p:sp>
          <p:nvSpPr>
            <p:cNvPr id="314" name="Google Shape;314;p17"/>
            <p:cNvSpPr/>
            <p:nvPr/>
          </p:nvSpPr>
          <p:spPr>
            <a:xfrm>
              <a:off x="6742525" y="1715525"/>
              <a:ext cx="119000" cy="87025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743400" y="1977525"/>
              <a:ext cx="119250" cy="86650"/>
            </a:xfrm>
            <a:custGeom>
              <a:rect b="b" l="l" r="r" t="t"/>
              <a:pathLst>
                <a:path extrusionOk="0" h="3466" w="4770">
                  <a:moveTo>
                    <a:pt x="2422" y="1"/>
                  </a:moveTo>
                  <a:cubicBezTo>
                    <a:pt x="1036" y="1"/>
                    <a:pt x="0" y="1570"/>
                    <a:pt x="1120" y="3006"/>
                  </a:cubicBezTo>
                  <a:cubicBezTo>
                    <a:pt x="1543" y="3327"/>
                    <a:pt x="1980" y="3465"/>
                    <a:pt x="2385" y="3465"/>
                  </a:cubicBezTo>
                  <a:cubicBezTo>
                    <a:pt x="3757" y="3465"/>
                    <a:pt x="4770" y="1878"/>
                    <a:pt x="3681" y="445"/>
                  </a:cubicBezTo>
                  <a:cubicBezTo>
                    <a:pt x="3261" y="135"/>
                    <a:pt x="2827" y="1"/>
                    <a:pt x="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6741550" y="145335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979050" y="1452425"/>
              <a:ext cx="118325" cy="86650"/>
            </a:xfrm>
            <a:custGeom>
              <a:rect b="b" l="l" r="r" t="t"/>
              <a:pathLst>
                <a:path extrusionOk="0" h="3466" w="4733">
                  <a:moveTo>
                    <a:pt x="2389" y="0"/>
                  </a:moveTo>
                  <a:cubicBezTo>
                    <a:pt x="1014" y="0"/>
                    <a:pt x="0" y="1570"/>
                    <a:pt x="1120" y="3005"/>
                  </a:cubicBezTo>
                  <a:cubicBezTo>
                    <a:pt x="1543" y="3327"/>
                    <a:pt x="1978" y="3465"/>
                    <a:pt x="2380" y="3465"/>
                  </a:cubicBezTo>
                  <a:cubicBezTo>
                    <a:pt x="3742" y="3465"/>
                    <a:pt x="4733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980975" y="1976225"/>
              <a:ext cx="118975" cy="87025"/>
            </a:xfrm>
            <a:custGeom>
              <a:rect b="b" l="l" r="r" t="t"/>
              <a:pathLst>
                <a:path extrusionOk="0" h="3481" w="4759">
                  <a:moveTo>
                    <a:pt x="2377" y="1"/>
                  </a:moveTo>
                  <a:cubicBezTo>
                    <a:pt x="1007" y="1"/>
                    <a:pt x="0" y="1588"/>
                    <a:pt x="1118" y="3021"/>
                  </a:cubicBezTo>
                  <a:cubicBezTo>
                    <a:pt x="1540" y="3342"/>
                    <a:pt x="1977" y="3480"/>
                    <a:pt x="2381" y="3480"/>
                  </a:cubicBezTo>
                  <a:cubicBezTo>
                    <a:pt x="3752" y="3480"/>
                    <a:pt x="4759" y="1893"/>
                    <a:pt x="3641" y="460"/>
                  </a:cubicBezTo>
                  <a:cubicBezTo>
                    <a:pt x="3218" y="139"/>
                    <a:pt x="2782" y="1"/>
                    <a:pt x="2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980050" y="171460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77" y="0"/>
                  </a:moveTo>
                  <a:cubicBezTo>
                    <a:pt x="1006" y="0"/>
                    <a:pt x="0" y="1588"/>
                    <a:pt x="1118" y="3021"/>
                  </a:cubicBezTo>
                  <a:cubicBezTo>
                    <a:pt x="1537" y="3331"/>
                    <a:pt x="1970" y="3465"/>
                    <a:pt x="2372" y="3465"/>
                  </a:cubicBezTo>
                  <a:cubicBezTo>
                    <a:pt x="3748" y="3465"/>
                    <a:pt x="4761" y="1896"/>
                    <a:pt x="3641" y="460"/>
                  </a:cubicBezTo>
                  <a:cubicBezTo>
                    <a:pt x="3218" y="139"/>
                    <a:pt x="2782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6982825" y="2772250"/>
              <a:ext cx="118900" cy="87125"/>
            </a:xfrm>
            <a:custGeom>
              <a:rect b="b" l="l" r="r" t="t"/>
              <a:pathLst>
                <a:path extrusionOk="0" h="3485" w="4756">
                  <a:moveTo>
                    <a:pt x="2378" y="0"/>
                  </a:moveTo>
                  <a:cubicBezTo>
                    <a:pt x="1007" y="0"/>
                    <a:pt x="0" y="1588"/>
                    <a:pt x="1118" y="3020"/>
                  </a:cubicBezTo>
                  <a:cubicBezTo>
                    <a:pt x="1545" y="3345"/>
                    <a:pt x="1985" y="3484"/>
                    <a:pt x="2393" y="3484"/>
                  </a:cubicBezTo>
                  <a:cubicBezTo>
                    <a:pt x="3758" y="3484"/>
                    <a:pt x="4756" y="1917"/>
                    <a:pt x="3641" y="460"/>
                  </a:cubicBezTo>
                  <a:cubicBezTo>
                    <a:pt x="3219" y="138"/>
                    <a:pt x="2782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6981050" y="2248875"/>
              <a:ext cx="118975" cy="86750"/>
            </a:xfrm>
            <a:custGeom>
              <a:rect b="b" l="l" r="r" t="t"/>
              <a:pathLst>
                <a:path extrusionOk="0" h="3470" w="4759">
                  <a:moveTo>
                    <a:pt x="2363" y="0"/>
                  </a:moveTo>
                  <a:cubicBezTo>
                    <a:pt x="998" y="0"/>
                    <a:pt x="0" y="1568"/>
                    <a:pt x="1115" y="3025"/>
                  </a:cubicBezTo>
                  <a:cubicBezTo>
                    <a:pt x="1534" y="3336"/>
                    <a:pt x="1967" y="3470"/>
                    <a:pt x="2369" y="3470"/>
                  </a:cubicBezTo>
                  <a:cubicBezTo>
                    <a:pt x="3745" y="3470"/>
                    <a:pt x="4758" y="1900"/>
                    <a:pt x="3638" y="465"/>
                  </a:cubicBezTo>
                  <a:cubicBezTo>
                    <a:pt x="3211" y="140"/>
                    <a:pt x="277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981825" y="2511000"/>
              <a:ext cx="119050" cy="86625"/>
            </a:xfrm>
            <a:custGeom>
              <a:rect b="b" l="l" r="r" t="t"/>
              <a:pathLst>
                <a:path extrusionOk="0" h="3465" w="4762">
                  <a:moveTo>
                    <a:pt x="2390" y="0"/>
                  </a:moveTo>
                  <a:cubicBezTo>
                    <a:pt x="1014" y="0"/>
                    <a:pt x="1" y="1569"/>
                    <a:pt x="1121" y="3005"/>
                  </a:cubicBezTo>
                  <a:cubicBezTo>
                    <a:pt x="1544" y="3327"/>
                    <a:pt x="1980" y="3465"/>
                    <a:pt x="2384" y="3465"/>
                  </a:cubicBezTo>
                  <a:cubicBezTo>
                    <a:pt x="3755" y="3465"/>
                    <a:pt x="4762" y="1877"/>
                    <a:pt x="3644" y="445"/>
                  </a:cubicBezTo>
                  <a:cubicBezTo>
                    <a:pt x="3225" y="134"/>
                    <a:pt x="2792" y="0"/>
                    <a:pt x="2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745100" y="2512475"/>
              <a:ext cx="118325" cy="86625"/>
            </a:xfrm>
            <a:custGeom>
              <a:rect b="b" l="l" r="r" t="t"/>
              <a:pathLst>
                <a:path extrusionOk="0" h="3465" w="4733">
                  <a:moveTo>
                    <a:pt x="2354" y="0"/>
                  </a:moveTo>
                  <a:cubicBezTo>
                    <a:pt x="991" y="0"/>
                    <a:pt x="1" y="1588"/>
                    <a:pt x="1089" y="3020"/>
                  </a:cubicBezTo>
                  <a:cubicBezTo>
                    <a:pt x="1509" y="3331"/>
                    <a:pt x="1942" y="3465"/>
                    <a:pt x="2344" y="3465"/>
                  </a:cubicBezTo>
                  <a:cubicBezTo>
                    <a:pt x="3720" y="3465"/>
                    <a:pt x="4733" y="1896"/>
                    <a:pt x="3613" y="460"/>
                  </a:cubicBezTo>
                  <a:cubicBezTo>
                    <a:pt x="3190" y="139"/>
                    <a:pt x="2756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6745325" y="2773175"/>
              <a:ext cx="119050" cy="87500"/>
            </a:xfrm>
            <a:custGeom>
              <a:rect b="b" l="l" r="r" t="t"/>
              <a:pathLst>
                <a:path extrusionOk="0" h="3500" w="4762">
                  <a:moveTo>
                    <a:pt x="2410" y="0"/>
                  </a:moveTo>
                  <a:cubicBezTo>
                    <a:pt x="1029" y="0"/>
                    <a:pt x="0" y="1588"/>
                    <a:pt x="1118" y="3020"/>
                  </a:cubicBezTo>
                  <a:cubicBezTo>
                    <a:pt x="1547" y="3356"/>
                    <a:pt x="1991" y="3500"/>
                    <a:pt x="2402" y="3500"/>
                  </a:cubicBezTo>
                  <a:cubicBezTo>
                    <a:pt x="3764" y="3500"/>
                    <a:pt x="4762" y="1914"/>
                    <a:pt x="3678" y="460"/>
                  </a:cubicBezTo>
                  <a:cubicBezTo>
                    <a:pt x="3255" y="139"/>
                    <a:pt x="2817" y="0"/>
                    <a:pt x="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6744250" y="2249800"/>
              <a:ext cx="118475" cy="86750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897975" y="1354800"/>
            <a:ext cx="2761500" cy="11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897975" y="2654825"/>
            <a:ext cx="27615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9" name="Google Shape;329;p18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330" name="Google Shape;330;p18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8"/>
          <p:cNvGrpSpPr/>
          <p:nvPr/>
        </p:nvGrpSpPr>
        <p:grpSpPr>
          <a:xfrm>
            <a:off x="8532115" y="387092"/>
            <a:ext cx="70524" cy="514199"/>
            <a:chOff x="265665" y="2159867"/>
            <a:chExt cx="70524" cy="514199"/>
          </a:xfrm>
        </p:grpSpPr>
        <p:sp>
          <p:nvSpPr>
            <p:cNvPr id="333" name="Google Shape;333;p18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5674224" y="1501200"/>
            <a:ext cx="2756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8" name="Google Shape;338;p19"/>
          <p:cNvSpPr txBox="1"/>
          <p:nvPr>
            <p:ph idx="1" type="subTitle"/>
          </p:nvPr>
        </p:nvSpPr>
        <p:spPr>
          <a:xfrm>
            <a:off x="5674355" y="2562000"/>
            <a:ext cx="2756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9" name="Google Shape;339;p19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340" name="Google Shape;340;p19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9"/>
          <p:cNvGrpSpPr/>
          <p:nvPr/>
        </p:nvGrpSpPr>
        <p:grpSpPr>
          <a:xfrm flipH="1">
            <a:off x="382828" y="4366129"/>
            <a:ext cx="660788" cy="475752"/>
            <a:chOff x="-3525468" y="-281808"/>
            <a:chExt cx="1887966" cy="1359291"/>
          </a:xfrm>
        </p:grpSpPr>
        <p:sp>
          <p:nvSpPr>
            <p:cNvPr id="344" name="Google Shape;344;p19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7623116" y="-2482"/>
            <a:ext cx="374767" cy="5143489"/>
            <a:chOff x="4364392" y="12"/>
            <a:chExt cx="374767" cy="5143489"/>
          </a:xfrm>
        </p:grpSpPr>
        <p:sp>
          <p:nvSpPr>
            <p:cNvPr id="347" name="Google Shape;347;p19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1" name="Google Shape;351;p20"/>
          <p:cNvSpPr txBox="1"/>
          <p:nvPr>
            <p:ph idx="1" type="body"/>
          </p:nvPr>
        </p:nvSpPr>
        <p:spPr>
          <a:xfrm>
            <a:off x="1228200" y="1454538"/>
            <a:ext cx="66876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52" name="Google Shape;352;p20"/>
          <p:cNvGrpSpPr/>
          <p:nvPr/>
        </p:nvGrpSpPr>
        <p:grpSpPr>
          <a:xfrm flipH="1" rot="-5400000">
            <a:off x="599391" y="105692"/>
            <a:ext cx="70524" cy="514199"/>
            <a:chOff x="265665" y="2159867"/>
            <a:chExt cx="70524" cy="514199"/>
          </a:xfrm>
        </p:grpSpPr>
        <p:sp>
          <p:nvSpPr>
            <p:cNvPr id="353" name="Google Shape;353;p20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7623116" y="-2482"/>
            <a:ext cx="374767" cy="5143489"/>
            <a:chOff x="4364392" y="12"/>
            <a:chExt cx="374767" cy="5143489"/>
          </a:xfrm>
        </p:grpSpPr>
        <p:sp>
          <p:nvSpPr>
            <p:cNvPr id="357" name="Google Shape;357;p20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0"/>
          <p:cNvGrpSpPr/>
          <p:nvPr/>
        </p:nvGrpSpPr>
        <p:grpSpPr>
          <a:xfrm rot="10800000">
            <a:off x="382828" y="4569652"/>
            <a:ext cx="660788" cy="475752"/>
            <a:chOff x="-3525468" y="-281808"/>
            <a:chExt cx="1887966" cy="1359291"/>
          </a:xfrm>
        </p:grpSpPr>
        <p:sp>
          <p:nvSpPr>
            <p:cNvPr id="360" name="Google Shape;360;p20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2415300" y="2103575"/>
            <a:ext cx="43134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3602100" y="671125"/>
            <a:ext cx="1939800" cy="125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415300" y="3765725"/>
            <a:ext cx="4313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382828" y="301633"/>
            <a:ext cx="8523703" cy="4540249"/>
            <a:chOff x="382828" y="301633"/>
            <a:chExt cx="8523703" cy="4540249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8430777" y="301633"/>
              <a:ext cx="475754" cy="475754"/>
              <a:chOff x="5564675" y="1326475"/>
              <a:chExt cx="1339775" cy="1339775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 flipH="1">
              <a:off x="382828" y="4366129"/>
              <a:ext cx="660788" cy="475752"/>
              <a:chOff x="-3525468" y="-281808"/>
              <a:chExt cx="1887966" cy="1359291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" name="Google Shape;48;p3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49" name="Google Shape;49;p3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64" name="Google Shape;364;p21"/>
          <p:cNvSpPr txBox="1"/>
          <p:nvPr>
            <p:ph idx="1" type="body"/>
          </p:nvPr>
        </p:nvSpPr>
        <p:spPr>
          <a:xfrm>
            <a:off x="2472300" y="1267450"/>
            <a:ext cx="4199400" cy="31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65" name="Google Shape;365;p21"/>
          <p:cNvGrpSpPr/>
          <p:nvPr/>
        </p:nvGrpSpPr>
        <p:grpSpPr>
          <a:xfrm flipH="1">
            <a:off x="8562959" y="4407717"/>
            <a:ext cx="70524" cy="514199"/>
            <a:chOff x="265665" y="2159867"/>
            <a:chExt cx="70524" cy="514199"/>
          </a:xfrm>
        </p:grpSpPr>
        <p:sp>
          <p:nvSpPr>
            <p:cNvPr id="366" name="Google Shape;366;p21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1"/>
          <p:cNvGrpSpPr/>
          <p:nvPr/>
        </p:nvGrpSpPr>
        <p:grpSpPr>
          <a:xfrm flipH="1">
            <a:off x="8430779" y="301633"/>
            <a:ext cx="475754" cy="475754"/>
            <a:chOff x="5564675" y="1326475"/>
            <a:chExt cx="1339775" cy="1339775"/>
          </a:xfrm>
        </p:grpSpPr>
        <p:sp>
          <p:nvSpPr>
            <p:cNvPr id="370" name="Google Shape;370;p21"/>
            <p:cNvSpPr/>
            <p:nvPr/>
          </p:nvSpPr>
          <p:spPr>
            <a:xfrm>
              <a:off x="6234700" y="1996200"/>
              <a:ext cx="669750" cy="25"/>
            </a:xfrm>
            <a:custGeom>
              <a:rect b="b" l="l" r="r" t="t"/>
              <a:pathLst>
                <a:path extrusionOk="0" fill="none" h="1" w="26790">
                  <a:moveTo>
                    <a:pt x="0" y="1"/>
                  </a:moveTo>
                  <a:lnTo>
                    <a:pt x="2678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234700" y="1522650"/>
              <a:ext cx="473600" cy="473575"/>
            </a:xfrm>
            <a:custGeom>
              <a:rect b="b" l="l" r="r" t="t"/>
              <a:pathLst>
                <a:path extrusionOk="0" fill="none" h="18943" w="18944">
                  <a:moveTo>
                    <a:pt x="0" y="18943"/>
                  </a:moveTo>
                  <a:lnTo>
                    <a:pt x="189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234700" y="1326475"/>
              <a:ext cx="25" cy="669750"/>
            </a:xfrm>
            <a:custGeom>
              <a:rect b="b" l="l" r="r" t="t"/>
              <a:pathLst>
                <a:path extrusionOk="0" fill="none" h="26790" w="1">
                  <a:moveTo>
                    <a:pt x="0" y="2679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5760825" y="1522650"/>
              <a:ext cx="473900" cy="473575"/>
            </a:xfrm>
            <a:custGeom>
              <a:rect b="b" l="l" r="r" t="t"/>
              <a:pathLst>
                <a:path extrusionOk="0" fill="none" h="18943" w="18956">
                  <a:moveTo>
                    <a:pt x="18955" y="1894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564675" y="1996200"/>
              <a:ext cx="670050" cy="25"/>
            </a:xfrm>
            <a:custGeom>
              <a:rect b="b" l="l" r="r" t="t"/>
              <a:pathLst>
                <a:path extrusionOk="0" fill="none" h="1" w="26802">
                  <a:moveTo>
                    <a:pt x="2680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760825" y="1996200"/>
              <a:ext cx="473900" cy="473600"/>
            </a:xfrm>
            <a:custGeom>
              <a:rect b="b" l="l" r="r" t="t"/>
              <a:pathLst>
                <a:path extrusionOk="0" fill="none" h="18944" w="18956">
                  <a:moveTo>
                    <a:pt x="18955" y="1"/>
                  </a:moveTo>
                  <a:lnTo>
                    <a:pt x="1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234700" y="1996200"/>
              <a:ext cx="25" cy="670050"/>
            </a:xfrm>
            <a:custGeom>
              <a:rect b="b" l="l" r="r" t="t"/>
              <a:pathLst>
                <a:path extrusionOk="0" fill="none" h="26802" w="1">
                  <a:moveTo>
                    <a:pt x="0" y="1"/>
                  </a:moveTo>
                  <a:lnTo>
                    <a:pt x="0" y="268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6234700" y="1996200"/>
              <a:ext cx="473600" cy="473600"/>
            </a:xfrm>
            <a:custGeom>
              <a:rect b="b" l="l" r="r" t="t"/>
              <a:pathLst>
                <a:path extrusionOk="0" fill="none" h="18944" w="18944">
                  <a:moveTo>
                    <a:pt x="0" y="1"/>
                  </a:moveTo>
                  <a:lnTo>
                    <a:pt x="18943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1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379" name="Google Shape;379;p21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3" name="Google Shape;383;p22"/>
          <p:cNvSpPr txBox="1"/>
          <p:nvPr>
            <p:ph idx="1" type="subTitle"/>
          </p:nvPr>
        </p:nvSpPr>
        <p:spPr>
          <a:xfrm>
            <a:off x="4839189" y="2980825"/>
            <a:ext cx="28242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2"/>
          <p:cNvSpPr txBox="1"/>
          <p:nvPr>
            <p:ph idx="2" type="subTitle"/>
          </p:nvPr>
        </p:nvSpPr>
        <p:spPr>
          <a:xfrm>
            <a:off x="1480611" y="2980825"/>
            <a:ext cx="28242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2"/>
          <p:cNvSpPr txBox="1"/>
          <p:nvPr>
            <p:ph idx="3" type="subTitle"/>
          </p:nvPr>
        </p:nvSpPr>
        <p:spPr>
          <a:xfrm>
            <a:off x="1480611" y="2498125"/>
            <a:ext cx="282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6" name="Google Shape;386;p22"/>
          <p:cNvSpPr txBox="1"/>
          <p:nvPr>
            <p:ph idx="4" type="subTitle"/>
          </p:nvPr>
        </p:nvSpPr>
        <p:spPr>
          <a:xfrm>
            <a:off x="4839189" y="2498125"/>
            <a:ext cx="2824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87" name="Google Shape;387;p22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388" name="Google Shape;388;p22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382828" y="301633"/>
            <a:ext cx="8523703" cy="4540249"/>
            <a:chOff x="382828" y="301633"/>
            <a:chExt cx="8523703" cy="4540249"/>
          </a:xfrm>
        </p:grpSpPr>
        <p:grpSp>
          <p:nvGrpSpPr>
            <p:cNvPr id="391" name="Google Shape;391;p22"/>
            <p:cNvGrpSpPr/>
            <p:nvPr/>
          </p:nvGrpSpPr>
          <p:grpSpPr>
            <a:xfrm>
              <a:off x="8430777" y="301633"/>
              <a:ext cx="475754" cy="475754"/>
              <a:chOff x="5564675" y="1326475"/>
              <a:chExt cx="1339775" cy="1339775"/>
            </a:xfrm>
          </p:grpSpPr>
          <p:sp>
            <p:nvSpPr>
              <p:cNvPr id="392" name="Google Shape;392;p22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22"/>
            <p:cNvGrpSpPr/>
            <p:nvPr/>
          </p:nvGrpSpPr>
          <p:grpSpPr>
            <a:xfrm flipH="1">
              <a:off x="382828" y="4366129"/>
              <a:ext cx="660788" cy="475752"/>
              <a:chOff x="-3525468" y="-281808"/>
              <a:chExt cx="1887966" cy="1359291"/>
            </a:xfrm>
          </p:grpSpPr>
          <p:sp>
            <p:nvSpPr>
              <p:cNvPr id="401" name="Google Shape;401;p22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05" name="Google Shape;405;p23"/>
          <p:cNvSpPr txBox="1"/>
          <p:nvPr>
            <p:ph idx="1" type="subTitle"/>
          </p:nvPr>
        </p:nvSpPr>
        <p:spPr>
          <a:xfrm>
            <a:off x="4765138" y="1874300"/>
            <a:ext cx="33879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2" type="subTitle"/>
          </p:nvPr>
        </p:nvSpPr>
        <p:spPr>
          <a:xfrm>
            <a:off x="990962" y="1874300"/>
            <a:ext cx="33879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7" name="Google Shape;407;p23"/>
          <p:cNvGrpSpPr/>
          <p:nvPr/>
        </p:nvGrpSpPr>
        <p:grpSpPr>
          <a:xfrm>
            <a:off x="8648165" y="387592"/>
            <a:ext cx="70524" cy="514199"/>
            <a:chOff x="265665" y="2159867"/>
            <a:chExt cx="70524" cy="514199"/>
          </a:xfrm>
        </p:grpSpPr>
        <p:sp>
          <p:nvSpPr>
            <p:cNvPr id="408" name="Google Shape;408;p23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6937316" y="5"/>
            <a:ext cx="374767" cy="5143489"/>
            <a:chOff x="4364392" y="12"/>
            <a:chExt cx="374767" cy="5143489"/>
          </a:xfrm>
        </p:grpSpPr>
        <p:sp>
          <p:nvSpPr>
            <p:cNvPr id="412" name="Google Shape;412;p23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322952" y="4274558"/>
            <a:ext cx="475754" cy="475754"/>
            <a:chOff x="5564675" y="1326475"/>
            <a:chExt cx="1339775" cy="1339775"/>
          </a:xfrm>
        </p:grpSpPr>
        <p:sp>
          <p:nvSpPr>
            <p:cNvPr id="415" name="Google Shape;415;p23"/>
            <p:cNvSpPr/>
            <p:nvPr/>
          </p:nvSpPr>
          <p:spPr>
            <a:xfrm>
              <a:off x="6234700" y="1996200"/>
              <a:ext cx="669750" cy="25"/>
            </a:xfrm>
            <a:custGeom>
              <a:rect b="b" l="l" r="r" t="t"/>
              <a:pathLst>
                <a:path extrusionOk="0" fill="none" h="1" w="26790">
                  <a:moveTo>
                    <a:pt x="0" y="1"/>
                  </a:moveTo>
                  <a:lnTo>
                    <a:pt x="2678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234700" y="1522650"/>
              <a:ext cx="473600" cy="473575"/>
            </a:xfrm>
            <a:custGeom>
              <a:rect b="b" l="l" r="r" t="t"/>
              <a:pathLst>
                <a:path extrusionOk="0" fill="none" h="18943" w="18944">
                  <a:moveTo>
                    <a:pt x="0" y="18943"/>
                  </a:moveTo>
                  <a:lnTo>
                    <a:pt x="189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6234700" y="1326475"/>
              <a:ext cx="25" cy="669750"/>
            </a:xfrm>
            <a:custGeom>
              <a:rect b="b" l="l" r="r" t="t"/>
              <a:pathLst>
                <a:path extrusionOk="0" fill="none" h="26790" w="1">
                  <a:moveTo>
                    <a:pt x="0" y="2679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760825" y="1522650"/>
              <a:ext cx="473900" cy="473575"/>
            </a:xfrm>
            <a:custGeom>
              <a:rect b="b" l="l" r="r" t="t"/>
              <a:pathLst>
                <a:path extrusionOk="0" fill="none" h="18943" w="18956">
                  <a:moveTo>
                    <a:pt x="18955" y="1894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564675" y="1996200"/>
              <a:ext cx="670050" cy="25"/>
            </a:xfrm>
            <a:custGeom>
              <a:rect b="b" l="l" r="r" t="t"/>
              <a:pathLst>
                <a:path extrusionOk="0" fill="none" h="1" w="26802">
                  <a:moveTo>
                    <a:pt x="2680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760825" y="1996200"/>
              <a:ext cx="473900" cy="473600"/>
            </a:xfrm>
            <a:custGeom>
              <a:rect b="b" l="l" r="r" t="t"/>
              <a:pathLst>
                <a:path extrusionOk="0" fill="none" h="18944" w="18956">
                  <a:moveTo>
                    <a:pt x="18955" y="1"/>
                  </a:moveTo>
                  <a:lnTo>
                    <a:pt x="1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6234700" y="1996200"/>
              <a:ext cx="25" cy="670050"/>
            </a:xfrm>
            <a:custGeom>
              <a:rect b="b" l="l" r="r" t="t"/>
              <a:pathLst>
                <a:path extrusionOk="0" fill="none" h="26802" w="1">
                  <a:moveTo>
                    <a:pt x="0" y="1"/>
                  </a:moveTo>
                  <a:lnTo>
                    <a:pt x="0" y="268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6234700" y="1996200"/>
              <a:ext cx="473600" cy="473600"/>
            </a:xfrm>
            <a:custGeom>
              <a:rect b="b" l="l" r="r" t="t"/>
              <a:pathLst>
                <a:path extrusionOk="0" fill="none" h="18944" w="18944">
                  <a:moveTo>
                    <a:pt x="0" y="1"/>
                  </a:moveTo>
                  <a:lnTo>
                    <a:pt x="18943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5" name="Google Shape;425;p24"/>
          <p:cNvSpPr txBox="1"/>
          <p:nvPr>
            <p:ph idx="1" type="subTitle"/>
          </p:nvPr>
        </p:nvSpPr>
        <p:spPr>
          <a:xfrm>
            <a:off x="720125" y="3190725"/>
            <a:ext cx="2392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2" type="subTitle"/>
          </p:nvPr>
        </p:nvSpPr>
        <p:spPr>
          <a:xfrm>
            <a:off x="3375598" y="3190727"/>
            <a:ext cx="2392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4"/>
          <p:cNvSpPr txBox="1"/>
          <p:nvPr>
            <p:ph idx="3" type="subTitle"/>
          </p:nvPr>
        </p:nvSpPr>
        <p:spPr>
          <a:xfrm>
            <a:off x="6031075" y="3190725"/>
            <a:ext cx="2392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4" type="subTitle"/>
          </p:nvPr>
        </p:nvSpPr>
        <p:spPr>
          <a:xfrm>
            <a:off x="720125" y="2648300"/>
            <a:ext cx="239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9" name="Google Shape;429;p24"/>
          <p:cNvSpPr txBox="1"/>
          <p:nvPr>
            <p:ph idx="5" type="subTitle"/>
          </p:nvPr>
        </p:nvSpPr>
        <p:spPr>
          <a:xfrm>
            <a:off x="3375602" y="2648300"/>
            <a:ext cx="239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30" name="Google Shape;430;p24"/>
          <p:cNvSpPr txBox="1"/>
          <p:nvPr>
            <p:ph idx="6" type="subTitle"/>
          </p:nvPr>
        </p:nvSpPr>
        <p:spPr>
          <a:xfrm>
            <a:off x="6031075" y="2648300"/>
            <a:ext cx="239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31" name="Google Shape;431;p24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432" name="Google Shape;432;p24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4"/>
          <p:cNvGrpSpPr/>
          <p:nvPr/>
        </p:nvGrpSpPr>
        <p:grpSpPr>
          <a:xfrm flipH="1">
            <a:off x="382828" y="4366129"/>
            <a:ext cx="660788" cy="475752"/>
            <a:chOff x="-3525468" y="-281808"/>
            <a:chExt cx="1887966" cy="1359291"/>
          </a:xfrm>
        </p:grpSpPr>
        <p:sp>
          <p:nvSpPr>
            <p:cNvPr id="436" name="Google Shape;436;p24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4"/>
          <p:cNvGrpSpPr/>
          <p:nvPr/>
        </p:nvGrpSpPr>
        <p:grpSpPr>
          <a:xfrm>
            <a:off x="6937316" y="5"/>
            <a:ext cx="374767" cy="5143489"/>
            <a:chOff x="4364392" y="12"/>
            <a:chExt cx="374767" cy="5143489"/>
          </a:xfrm>
        </p:grpSpPr>
        <p:sp>
          <p:nvSpPr>
            <p:cNvPr id="439" name="Google Shape;439;p24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43" name="Google Shape;443;p25"/>
          <p:cNvSpPr txBox="1"/>
          <p:nvPr>
            <p:ph idx="1" type="subTitle"/>
          </p:nvPr>
        </p:nvSpPr>
        <p:spPr>
          <a:xfrm>
            <a:off x="2110311" y="19953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5"/>
          <p:cNvSpPr txBox="1"/>
          <p:nvPr>
            <p:ph idx="2" type="subTitle"/>
          </p:nvPr>
        </p:nvSpPr>
        <p:spPr>
          <a:xfrm>
            <a:off x="5055489" y="19953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5"/>
          <p:cNvSpPr txBox="1"/>
          <p:nvPr>
            <p:ph idx="3" type="subTitle"/>
          </p:nvPr>
        </p:nvSpPr>
        <p:spPr>
          <a:xfrm>
            <a:off x="2110311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5"/>
          <p:cNvSpPr txBox="1"/>
          <p:nvPr>
            <p:ph idx="4" type="subTitle"/>
          </p:nvPr>
        </p:nvSpPr>
        <p:spPr>
          <a:xfrm>
            <a:off x="5055489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5"/>
          <p:cNvSpPr txBox="1"/>
          <p:nvPr>
            <p:ph idx="5" type="subTitle"/>
          </p:nvPr>
        </p:nvSpPr>
        <p:spPr>
          <a:xfrm>
            <a:off x="2110311" y="1642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48" name="Google Shape;448;p25"/>
          <p:cNvSpPr txBox="1"/>
          <p:nvPr>
            <p:ph idx="6" type="subTitle"/>
          </p:nvPr>
        </p:nvSpPr>
        <p:spPr>
          <a:xfrm>
            <a:off x="2110311" y="32850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49" name="Google Shape;449;p25"/>
          <p:cNvSpPr txBox="1"/>
          <p:nvPr>
            <p:ph idx="7" type="subTitle"/>
          </p:nvPr>
        </p:nvSpPr>
        <p:spPr>
          <a:xfrm>
            <a:off x="5055486" y="1642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0" name="Google Shape;450;p25"/>
          <p:cNvSpPr txBox="1"/>
          <p:nvPr>
            <p:ph idx="8" type="subTitle"/>
          </p:nvPr>
        </p:nvSpPr>
        <p:spPr>
          <a:xfrm>
            <a:off x="5055486" y="32850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51" name="Google Shape;451;p25"/>
          <p:cNvGrpSpPr/>
          <p:nvPr/>
        </p:nvGrpSpPr>
        <p:grpSpPr>
          <a:xfrm>
            <a:off x="8532115" y="387092"/>
            <a:ext cx="70524" cy="514199"/>
            <a:chOff x="265665" y="2159867"/>
            <a:chExt cx="70524" cy="514199"/>
          </a:xfrm>
        </p:grpSpPr>
        <p:sp>
          <p:nvSpPr>
            <p:cNvPr id="452" name="Google Shape;452;p25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456" name="Google Shape;456;p25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322952" y="4274558"/>
            <a:ext cx="475754" cy="475754"/>
            <a:chOff x="5564675" y="1326475"/>
            <a:chExt cx="1339775" cy="1339775"/>
          </a:xfrm>
        </p:grpSpPr>
        <p:sp>
          <p:nvSpPr>
            <p:cNvPr id="459" name="Google Shape;459;p25"/>
            <p:cNvSpPr/>
            <p:nvPr/>
          </p:nvSpPr>
          <p:spPr>
            <a:xfrm>
              <a:off x="6234700" y="1996200"/>
              <a:ext cx="669750" cy="25"/>
            </a:xfrm>
            <a:custGeom>
              <a:rect b="b" l="l" r="r" t="t"/>
              <a:pathLst>
                <a:path extrusionOk="0" fill="none" h="1" w="26790">
                  <a:moveTo>
                    <a:pt x="0" y="1"/>
                  </a:moveTo>
                  <a:lnTo>
                    <a:pt x="2678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234700" y="1522650"/>
              <a:ext cx="473600" cy="473575"/>
            </a:xfrm>
            <a:custGeom>
              <a:rect b="b" l="l" r="r" t="t"/>
              <a:pathLst>
                <a:path extrusionOk="0" fill="none" h="18943" w="18944">
                  <a:moveTo>
                    <a:pt x="0" y="18943"/>
                  </a:moveTo>
                  <a:lnTo>
                    <a:pt x="189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6234700" y="1326475"/>
              <a:ext cx="25" cy="669750"/>
            </a:xfrm>
            <a:custGeom>
              <a:rect b="b" l="l" r="r" t="t"/>
              <a:pathLst>
                <a:path extrusionOk="0" fill="none" h="26790" w="1">
                  <a:moveTo>
                    <a:pt x="0" y="2679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760825" y="1522650"/>
              <a:ext cx="473900" cy="473575"/>
            </a:xfrm>
            <a:custGeom>
              <a:rect b="b" l="l" r="r" t="t"/>
              <a:pathLst>
                <a:path extrusionOk="0" fill="none" h="18943" w="18956">
                  <a:moveTo>
                    <a:pt x="18955" y="1894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564675" y="1996200"/>
              <a:ext cx="670050" cy="25"/>
            </a:xfrm>
            <a:custGeom>
              <a:rect b="b" l="l" r="r" t="t"/>
              <a:pathLst>
                <a:path extrusionOk="0" fill="none" h="1" w="26802">
                  <a:moveTo>
                    <a:pt x="2680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5760825" y="1996200"/>
              <a:ext cx="473900" cy="473600"/>
            </a:xfrm>
            <a:custGeom>
              <a:rect b="b" l="l" r="r" t="t"/>
              <a:pathLst>
                <a:path extrusionOk="0" fill="none" h="18944" w="18956">
                  <a:moveTo>
                    <a:pt x="18955" y="1"/>
                  </a:moveTo>
                  <a:lnTo>
                    <a:pt x="1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6234700" y="1996200"/>
              <a:ext cx="25" cy="670050"/>
            </a:xfrm>
            <a:custGeom>
              <a:rect b="b" l="l" r="r" t="t"/>
              <a:pathLst>
                <a:path extrusionOk="0" fill="none" h="26802" w="1">
                  <a:moveTo>
                    <a:pt x="0" y="1"/>
                  </a:moveTo>
                  <a:lnTo>
                    <a:pt x="0" y="268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6234700" y="1996200"/>
              <a:ext cx="473600" cy="473600"/>
            </a:xfrm>
            <a:custGeom>
              <a:rect b="b" l="l" r="r" t="t"/>
              <a:pathLst>
                <a:path extrusionOk="0" fill="none" h="18944" w="18944">
                  <a:moveTo>
                    <a:pt x="0" y="1"/>
                  </a:moveTo>
                  <a:lnTo>
                    <a:pt x="18943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6144459" y="2332975"/>
            <a:ext cx="2096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6144464" y="1936275"/>
            <a:ext cx="20961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26"/>
          <p:cNvSpPr txBox="1"/>
          <p:nvPr>
            <p:ph idx="3" type="subTitle"/>
          </p:nvPr>
        </p:nvSpPr>
        <p:spPr>
          <a:xfrm>
            <a:off x="3523948" y="2332975"/>
            <a:ext cx="2096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1" name="Google Shape;471;p26"/>
          <p:cNvSpPr txBox="1"/>
          <p:nvPr>
            <p:ph idx="4" type="subTitle"/>
          </p:nvPr>
        </p:nvSpPr>
        <p:spPr>
          <a:xfrm>
            <a:off x="3523963" y="1936275"/>
            <a:ext cx="20961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2213700" y="3812474"/>
            <a:ext cx="2096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26"/>
          <p:cNvSpPr txBox="1"/>
          <p:nvPr>
            <p:ph idx="6" type="subTitle"/>
          </p:nvPr>
        </p:nvSpPr>
        <p:spPr>
          <a:xfrm>
            <a:off x="2213725" y="3415775"/>
            <a:ext cx="20961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4" name="Google Shape;474;p26"/>
          <p:cNvSpPr txBox="1"/>
          <p:nvPr>
            <p:ph idx="7" type="subTitle"/>
          </p:nvPr>
        </p:nvSpPr>
        <p:spPr>
          <a:xfrm>
            <a:off x="4834217" y="3812474"/>
            <a:ext cx="2096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4834201" y="3415775"/>
            <a:ext cx="20961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26"/>
          <p:cNvSpPr txBox="1"/>
          <p:nvPr>
            <p:ph idx="9" type="subTitle"/>
          </p:nvPr>
        </p:nvSpPr>
        <p:spPr>
          <a:xfrm>
            <a:off x="903438" y="2332975"/>
            <a:ext cx="2096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26"/>
          <p:cNvSpPr txBox="1"/>
          <p:nvPr>
            <p:ph idx="13" type="subTitle"/>
          </p:nvPr>
        </p:nvSpPr>
        <p:spPr>
          <a:xfrm>
            <a:off x="903463" y="1936275"/>
            <a:ext cx="20961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79" name="Google Shape;479;p26"/>
          <p:cNvGrpSpPr/>
          <p:nvPr/>
        </p:nvGrpSpPr>
        <p:grpSpPr>
          <a:xfrm flipH="1">
            <a:off x="4384616" y="5"/>
            <a:ext cx="374767" cy="5143489"/>
            <a:chOff x="4364392" y="12"/>
            <a:chExt cx="374767" cy="5143489"/>
          </a:xfrm>
        </p:grpSpPr>
        <p:sp>
          <p:nvSpPr>
            <p:cNvPr id="480" name="Google Shape;480;p26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 flipH="1">
            <a:off x="382828" y="301633"/>
            <a:ext cx="8523703" cy="4540249"/>
            <a:chOff x="382828" y="301633"/>
            <a:chExt cx="8523703" cy="4540249"/>
          </a:xfrm>
        </p:grpSpPr>
        <p:grpSp>
          <p:nvGrpSpPr>
            <p:cNvPr id="483" name="Google Shape;483;p26"/>
            <p:cNvGrpSpPr/>
            <p:nvPr/>
          </p:nvGrpSpPr>
          <p:grpSpPr>
            <a:xfrm>
              <a:off x="8430777" y="301633"/>
              <a:ext cx="475754" cy="475754"/>
              <a:chOff x="5564675" y="1326475"/>
              <a:chExt cx="1339775" cy="1339775"/>
            </a:xfrm>
          </p:grpSpPr>
          <p:sp>
            <p:nvSpPr>
              <p:cNvPr id="484" name="Google Shape;484;p26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2" name="Google Shape;492;p26"/>
            <p:cNvGrpSpPr/>
            <p:nvPr/>
          </p:nvGrpSpPr>
          <p:grpSpPr>
            <a:xfrm flipH="1">
              <a:off x="382828" y="4366129"/>
              <a:ext cx="660788" cy="475752"/>
              <a:chOff x="-3525468" y="-281808"/>
              <a:chExt cx="1887966" cy="1359291"/>
            </a:xfrm>
          </p:grpSpPr>
          <p:sp>
            <p:nvSpPr>
              <p:cNvPr id="493" name="Google Shape;493;p26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5" name="Google Shape;495;p26"/>
          <p:cNvGrpSpPr/>
          <p:nvPr/>
        </p:nvGrpSpPr>
        <p:grpSpPr>
          <a:xfrm>
            <a:off x="519365" y="4433767"/>
            <a:ext cx="70524" cy="514199"/>
            <a:chOff x="265665" y="2159867"/>
            <a:chExt cx="70524" cy="514199"/>
          </a:xfrm>
        </p:grpSpPr>
        <p:sp>
          <p:nvSpPr>
            <p:cNvPr id="496" name="Google Shape;496;p26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01" name="Google Shape;501;p27"/>
          <p:cNvSpPr txBox="1"/>
          <p:nvPr>
            <p:ph idx="1" type="subTitle"/>
          </p:nvPr>
        </p:nvSpPr>
        <p:spPr>
          <a:xfrm>
            <a:off x="813968" y="2073001"/>
            <a:ext cx="215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7"/>
          <p:cNvSpPr txBox="1"/>
          <p:nvPr>
            <p:ph idx="2" type="subTitle"/>
          </p:nvPr>
        </p:nvSpPr>
        <p:spPr>
          <a:xfrm>
            <a:off x="3494400" y="2073001"/>
            <a:ext cx="215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7"/>
          <p:cNvSpPr txBox="1"/>
          <p:nvPr>
            <p:ph idx="3" type="subTitle"/>
          </p:nvPr>
        </p:nvSpPr>
        <p:spPr>
          <a:xfrm>
            <a:off x="813968" y="3503225"/>
            <a:ext cx="215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27"/>
          <p:cNvSpPr txBox="1"/>
          <p:nvPr>
            <p:ph idx="4" type="subTitle"/>
          </p:nvPr>
        </p:nvSpPr>
        <p:spPr>
          <a:xfrm>
            <a:off x="3494400" y="3503225"/>
            <a:ext cx="215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7"/>
          <p:cNvSpPr txBox="1"/>
          <p:nvPr>
            <p:ph idx="5" type="subTitle"/>
          </p:nvPr>
        </p:nvSpPr>
        <p:spPr>
          <a:xfrm>
            <a:off x="6174832" y="2073001"/>
            <a:ext cx="215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27"/>
          <p:cNvSpPr txBox="1"/>
          <p:nvPr>
            <p:ph idx="6" type="subTitle"/>
          </p:nvPr>
        </p:nvSpPr>
        <p:spPr>
          <a:xfrm>
            <a:off x="6174832" y="3503225"/>
            <a:ext cx="215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7"/>
          <p:cNvSpPr txBox="1"/>
          <p:nvPr>
            <p:ph idx="7" type="subTitle"/>
          </p:nvPr>
        </p:nvSpPr>
        <p:spPr>
          <a:xfrm>
            <a:off x="818201" y="1732800"/>
            <a:ext cx="214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8" name="Google Shape;508;p27"/>
          <p:cNvSpPr txBox="1"/>
          <p:nvPr>
            <p:ph idx="8" type="subTitle"/>
          </p:nvPr>
        </p:nvSpPr>
        <p:spPr>
          <a:xfrm>
            <a:off x="3498633" y="1732800"/>
            <a:ext cx="214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9" name="Google Shape;509;p27"/>
          <p:cNvSpPr txBox="1"/>
          <p:nvPr>
            <p:ph idx="9" type="subTitle"/>
          </p:nvPr>
        </p:nvSpPr>
        <p:spPr>
          <a:xfrm>
            <a:off x="6179064" y="1732800"/>
            <a:ext cx="214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10" name="Google Shape;510;p27"/>
          <p:cNvSpPr txBox="1"/>
          <p:nvPr>
            <p:ph idx="13" type="subTitle"/>
          </p:nvPr>
        </p:nvSpPr>
        <p:spPr>
          <a:xfrm>
            <a:off x="818201" y="3163000"/>
            <a:ext cx="214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11" name="Google Shape;511;p27"/>
          <p:cNvSpPr txBox="1"/>
          <p:nvPr>
            <p:ph idx="14" type="subTitle"/>
          </p:nvPr>
        </p:nvSpPr>
        <p:spPr>
          <a:xfrm>
            <a:off x="3498633" y="3163000"/>
            <a:ext cx="214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12" name="Google Shape;512;p27"/>
          <p:cNvSpPr txBox="1"/>
          <p:nvPr>
            <p:ph idx="15" type="subTitle"/>
          </p:nvPr>
        </p:nvSpPr>
        <p:spPr>
          <a:xfrm>
            <a:off x="6179064" y="3163000"/>
            <a:ext cx="214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13" name="Google Shape;513;p27"/>
          <p:cNvGrpSpPr/>
          <p:nvPr/>
        </p:nvGrpSpPr>
        <p:grpSpPr>
          <a:xfrm>
            <a:off x="8520515" y="4194066"/>
            <a:ext cx="209622" cy="819883"/>
            <a:chOff x="6741550" y="1452425"/>
            <a:chExt cx="360175" cy="1408250"/>
          </a:xfrm>
        </p:grpSpPr>
        <p:sp>
          <p:nvSpPr>
            <p:cNvPr id="514" name="Google Shape;514;p27"/>
            <p:cNvSpPr/>
            <p:nvPr/>
          </p:nvSpPr>
          <p:spPr>
            <a:xfrm>
              <a:off x="6742525" y="1715525"/>
              <a:ext cx="119000" cy="87025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6743400" y="1977525"/>
              <a:ext cx="119250" cy="86650"/>
            </a:xfrm>
            <a:custGeom>
              <a:rect b="b" l="l" r="r" t="t"/>
              <a:pathLst>
                <a:path extrusionOk="0" h="3466" w="4770">
                  <a:moveTo>
                    <a:pt x="2422" y="1"/>
                  </a:moveTo>
                  <a:cubicBezTo>
                    <a:pt x="1036" y="1"/>
                    <a:pt x="0" y="1570"/>
                    <a:pt x="1120" y="3006"/>
                  </a:cubicBezTo>
                  <a:cubicBezTo>
                    <a:pt x="1543" y="3327"/>
                    <a:pt x="1980" y="3465"/>
                    <a:pt x="2385" y="3465"/>
                  </a:cubicBezTo>
                  <a:cubicBezTo>
                    <a:pt x="3757" y="3465"/>
                    <a:pt x="4770" y="1878"/>
                    <a:pt x="3681" y="445"/>
                  </a:cubicBezTo>
                  <a:cubicBezTo>
                    <a:pt x="3261" y="135"/>
                    <a:pt x="2827" y="1"/>
                    <a:pt x="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6741550" y="145335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979050" y="1452425"/>
              <a:ext cx="118325" cy="86650"/>
            </a:xfrm>
            <a:custGeom>
              <a:rect b="b" l="l" r="r" t="t"/>
              <a:pathLst>
                <a:path extrusionOk="0" h="3466" w="4733">
                  <a:moveTo>
                    <a:pt x="2389" y="0"/>
                  </a:moveTo>
                  <a:cubicBezTo>
                    <a:pt x="1014" y="0"/>
                    <a:pt x="0" y="1570"/>
                    <a:pt x="1120" y="3005"/>
                  </a:cubicBezTo>
                  <a:cubicBezTo>
                    <a:pt x="1543" y="3327"/>
                    <a:pt x="1978" y="3465"/>
                    <a:pt x="2380" y="3465"/>
                  </a:cubicBezTo>
                  <a:cubicBezTo>
                    <a:pt x="3742" y="3465"/>
                    <a:pt x="4733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6980975" y="1976225"/>
              <a:ext cx="118975" cy="87025"/>
            </a:xfrm>
            <a:custGeom>
              <a:rect b="b" l="l" r="r" t="t"/>
              <a:pathLst>
                <a:path extrusionOk="0" h="3481" w="4759">
                  <a:moveTo>
                    <a:pt x="2377" y="1"/>
                  </a:moveTo>
                  <a:cubicBezTo>
                    <a:pt x="1007" y="1"/>
                    <a:pt x="0" y="1588"/>
                    <a:pt x="1118" y="3021"/>
                  </a:cubicBezTo>
                  <a:cubicBezTo>
                    <a:pt x="1540" y="3342"/>
                    <a:pt x="1977" y="3480"/>
                    <a:pt x="2381" y="3480"/>
                  </a:cubicBezTo>
                  <a:cubicBezTo>
                    <a:pt x="3752" y="3480"/>
                    <a:pt x="4759" y="1893"/>
                    <a:pt x="3641" y="460"/>
                  </a:cubicBezTo>
                  <a:cubicBezTo>
                    <a:pt x="3218" y="139"/>
                    <a:pt x="2782" y="1"/>
                    <a:pt x="2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6980050" y="171460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77" y="0"/>
                  </a:moveTo>
                  <a:cubicBezTo>
                    <a:pt x="1006" y="0"/>
                    <a:pt x="0" y="1588"/>
                    <a:pt x="1118" y="3021"/>
                  </a:cubicBezTo>
                  <a:cubicBezTo>
                    <a:pt x="1537" y="3331"/>
                    <a:pt x="1970" y="3465"/>
                    <a:pt x="2372" y="3465"/>
                  </a:cubicBezTo>
                  <a:cubicBezTo>
                    <a:pt x="3748" y="3465"/>
                    <a:pt x="4761" y="1896"/>
                    <a:pt x="3641" y="460"/>
                  </a:cubicBezTo>
                  <a:cubicBezTo>
                    <a:pt x="3218" y="139"/>
                    <a:pt x="2782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6982825" y="2772250"/>
              <a:ext cx="118900" cy="87125"/>
            </a:xfrm>
            <a:custGeom>
              <a:rect b="b" l="l" r="r" t="t"/>
              <a:pathLst>
                <a:path extrusionOk="0" h="3485" w="4756">
                  <a:moveTo>
                    <a:pt x="2378" y="0"/>
                  </a:moveTo>
                  <a:cubicBezTo>
                    <a:pt x="1007" y="0"/>
                    <a:pt x="0" y="1588"/>
                    <a:pt x="1118" y="3020"/>
                  </a:cubicBezTo>
                  <a:cubicBezTo>
                    <a:pt x="1545" y="3345"/>
                    <a:pt x="1985" y="3484"/>
                    <a:pt x="2393" y="3484"/>
                  </a:cubicBezTo>
                  <a:cubicBezTo>
                    <a:pt x="3758" y="3484"/>
                    <a:pt x="4756" y="1917"/>
                    <a:pt x="3641" y="460"/>
                  </a:cubicBezTo>
                  <a:cubicBezTo>
                    <a:pt x="3219" y="138"/>
                    <a:pt x="2782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6981050" y="2248875"/>
              <a:ext cx="118975" cy="86750"/>
            </a:xfrm>
            <a:custGeom>
              <a:rect b="b" l="l" r="r" t="t"/>
              <a:pathLst>
                <a:path extrusionOk="0" h="3470" w="4759">
                  <a:moveTo>
                    <a:pt x="2363" y="0"/>
                  </a:moveTo>
                  <a:cubicBezTo>
                    <a:pt x="998" y="0"/>
                    <a:pt x="0" y="1568"/>
                    <a:pt x="1115" y="3025"/>
                  </a:cubicBezTo>
                  <a:cubicBezTo>
                    <a:pt x="1534" y="3336"/>
                    <a:pt x="1967" y="3470"/>
                    <a:pt x="2369" y="3470"/>
                  </a:cubicBezTo>
                  <a:cubicBezTo>
                    <a:pt x="3745" y="3470"/>
                    <a:pt x="4758" y="1900"/>
                    <a:pt x="3638" y="465"/>
                  </a:cubicBezTo>
                  <a:cubicBezTo>
                    <a:pt x="3211" y="140"/>
                    <a:pt x="277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981825" y="2511000"/>
              <a:ext cx="119050" cy="86625"/>
            </a:xfrm>
            <a:custGeom>
              <a:rect b="b" l="l" r="r" t="t"/>
              <a:pathLst>
                <a:path extrusionOk="0" h="3465" w="4762">
                  <a:moveTo>
                    <a:pt x="2390" y="0"/>
                  </a:moveTo>
                  <a:cubicBezTo>
                    <a:pt x="1014" y="0"/>
                    <a:pt x="1" y="1569"/>
                    <a:pt x="1121" y="3005"/>
                  </a:cubicBezTo>
                  <a:cubicBezTo>
                    <a:pt x="1544" y="3327"/>
                    <a:pt x="1980" y="3465"/>
                    <a:pt x="2384" y="3465"/>
                  </a:cubicBezTo>
                  <a:cubicBezTo>
                    <a:pt x="3755" y="3465"/>
                    <a:pt x="4762" y="1877"/>
                    <a:pt x="3644" y="445"/>
                  </a:cubicBezTo>
                  <a:cubicBezTo>
                    <a:pt x="3225" y="134"/>
                    <a:pt x="2792" y="0"/>
                    <a:pt x="2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6745100" y="2512475"/>
              <a:ext cx="118325" cy="86625"/>
            </a:xfrm>
            <a:custGeom>
              <a:rect b="b" l="l" r="r" t="t"/>
              <a:pathLst>
                <a:path extrusionOk="0" h="3465" w="4733">
                  <a:moveTo>
                    <a:pt x="2354" y="0"/>
                  </a:moveTo>
                  <a:cubicBezTo>
                    <a:pt x="991" y="0"/>
                    <a:pt x="1" y="1588"/>
                    <a:pt x="1089" y="3020"/>
                  </a:cubicBezTo>
                  <a:cubicBezTo>
                    <a:pt x="1509" y="3331"/>
                    <a:pt x="1942" y="3465"/>
                    <a:pt x="2344" y="3465"/>
                  </a:cubicBezTo>
                  <a:cubicBezTo>
                    <a:pt x="3720" y="3465"/>
                    <a:pt x="4733" y="1896"/>
                    <a:pt x="3613" y="460"/>
                  </a:cubicBezTo>
                  <a:cubicBezTo>
                    <a:pt x="3190" y="139"/>
                    <a:pt x="2756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745325" y="2773175"/>
              <a:ext cx="119050" cy="87500"/>
            </a:xfrm>
            <a:custGeom>
              <a:rect b="b" l="l" r="r" t="t"/>
              <a:pathLst>
                <a:path extrusionOk="0" h="3500" w="4762">
                  <a:moveTo>
                    <a:pt x="2410" y="0"/>
                  </a:moveTo>
                  <a:cubicBezTo>
                    <a:pt x="1029" y="0"/>
                    <a:pt x="0" y="1588"/>
                    <a:pt x="1118" y="3020"/>
                  </a:cubicBezTo>
                  <a:cubicBezTo>
                    <a:pt x="1547" y="3356"/>
                    <a:pt x="1991" y="3500"/>
                    <a:pt x="2402" y="3500"/>
                  </a:cubicBezTo>
                  <a:cubicBezTo>
                    <a:pt x="3764" y="3500"/>
                    <a:pt x="4762" y="1914"/>
                    <a:pt x="3678" y="460"/>
                  </a:cubicBezTo>
                  <a:cubicBezTo>
                    <a:pt x="3255" y="139"/>
                    <a:pt x="2817" y="0"/>
                    <a:pt x="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6744250" y="2249800"/>
              <a:ext cx="118475" cy="86750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7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527" name="Google Shape;527;p27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7"/>
          <p:cNvGrpSpPr/>
          <p:nvPr/>
        </p:nvGrpSpPr>
        <p:grpSpPr>
          <a:xfrm flipH="1">
            <a:off x="382828" y="175129"/>
            <a:ext cx="660788" cy="475752"/>
            <a:chOff x="-3525468" y="-281808"/>
            <a:chExt cx="1887966" cy="1359291"/>
          </a:xfrm>
        </p:grpSpPr>
        <p:sp>
          <p:nvSpPr>
            <p:cNvPr id="530" name="Google Shape;530;p27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"/>
          <p:cNvSpPr txBox="1"/>
          <p:nvPr>
            <p:ph hasCustomPrompt="1"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4" name="Google Shape;534;p28"/>
          <p:cNvSpPr txBox="1"/>
          <p:nvPr>
            <p:ph idx="1" type="subTitle"/>
          </p:nvPr>
        </p:nvSpPr>
        <p:spPr>
          <a:xfrm>
            <a:off x="2223600" y="1327277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28"/>
          <p:cNvSpPr txBox="1"/>
          <p:nvPr>
            <p:ph hasCustomPrompt="1" idx="2" type="title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28"/>
          <p:cNvSpPr txBox="1"/>
          <p:nvPr>
            <p:ph idx="3" type="subTitle"/>
          </p:nvPr>
        </p:nvSpPr>
        <p:spPr>
          <a:xfrm>
            <a:off x="2223600" y="267953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7" name="Google Shape;537;p28"/>
          <p:cNvSpPr txBox="1"/>
          <p:nvPr>
            <p:ph hasCustomPrompt="1" idx="4" type="title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28"/>
          <p:cNvSpPr txBox="1"/>
          <p:nvPr>
            <p:ph idx="5" type="subTitle"/>
          </p:nvPr>
        </p:nvSpPr>
        <p:spPr>
          <a:xfrm>
            <a:off x="2223600" y="403178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9" name="Google Shape;539;p28"/>
          <p:cNvGrpSpPr/>
          <p:nvPr/>
        </p:nvGrpSpPr>
        <p:grpSpPr>
          <a:xfrm>
            <a:off x="7623116" y="-2482"/>
            <a:ext cx="374767" cy="5143489"/>
            <a:chOff x="4364392" y="12"/>
            <a:chExt cx="374767" cy="5143489"/>
          </a:xfrm>
        </p:grpSpPr>
        <p:sp>
          <p:nvSpPr>
            <p:cNvPr id="540" name="Google Shape;540;p28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525553" y="4407717"/>
            <a:ext cx="70524" cy="514199"/>
            <a:chOff x="265665" y="2159867"/>
            <a:chExt cx="70524" cy="514199"/>
          </a:xfrm>
        </p:grpSpPr>
        <p:sp>
          <p:nvSpPr>
            <p:cNvPr id="543" name="Google Shape;543;p28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28"/>
          <p:cNvGrpSpPr/>
          <p:nvPr/>
        </p:nvGrpSpPr>
        <p:grpSpPr>
          <a:xfrm>
            <a:off x="246752" y="175033"/>
            <a:ext cx="475754" cy="475754"/>
            <a:chOff x="5564675" y="1326475"/>
            <a:chExt cx="1339775" cy="1339775"/>
          </a:xfrm>
        </p:grpSpPr>
        <p:sp>
          <p:nvSpPr>
            <p:cNvPr id="547" name="Google Shape;547;p28"/>
            <p:cNvSpPr/>
            <p:nvPr/>
          </p:nvSpPr>
          <p:spPr>
            <a:xfrm>
              <a:off x="6234700" y="1996200"/>
              <a:ext cx="669750" cy="25"/>
            </a:xfrm>
            <a:custGeom>
              <a:rect b="b" l="l" r="r" t="t"/>
              <a:pathLst>
                <a:path extrusionOk="0" fill="none" h="1" w="26790">
                  <a:moveTo>
                    <a:pt x="0" y="1"/>
                  </a:moveTo>
                  <a:lnTo>
                    <a:pt x="2678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234700" y="1522650"/>
              <a:ext cx="473600" cy="473575"/>
            </a:xfrm>
            <a:custGeom>
              <a:rect b="b" l="l" r="r" t="t"/>
              <a:pathLst>
                <a:path extrusionOk="0" fill="none" h="18943" w="18944">
                  <a:moveTo>
                    <a:pt x="0" y="18943"/>
                  </a:moveTo>
                  <a:lnTo>
                    <a:pt x="189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6234700" y="1326475"/>
              <a:ext cx="25" cy="669750"/>
            </a:xfrm>
            <a:custGeom>
              <a:rect b="b" l="l" r="r" t="t"/>
              <a:pathLst>
                <a:path extrusionOk="0" fill="none" h="26790" w="1">
                  <a:moveTo>
                    <a:pt x="0" y="2679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5760825" y="1522650"/>
              <a:ext cx="473900" cy="473575"/>
            </a:xfrm>
            <a:custGeom>
              <a:rect b="b" l="l" r="r" t="t"/>
              <a:pathLst>
                <a:path extrusionOk="0" fill="none" h="18943" w="18956">
                  <a:moveTo>
                    <a:pt x="18955" y="1894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564675" y="1996200"/>
              <a:ext cx="670050" cy="25"/>
            </a:xfrm>
            <a:custGeom>
              <a:rect b="b" l="l" r="r" t="t"/>
              <a:pathLst>
                <a:path extrusionOk="0" fill="none" h="1" w="26802">
                  <a:moveTo>
                    <a:pt x="2680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760825" y="1996200"/>
              <a:ext cx="473900" cy="473600"/>
            </a:xfrm>
            <a:custGeom>
              <a:rect b="b" l="l" r="r" t="t"/>
              <a:pathLst>
                <a:path extrusionOk="0" fill="none" h="18944" w="18956">
                  <a:moveTo>
                    <a:pt x="18955" y="1"/>
                  </a:moveTo>
                  <a:lnTo>
                    <a:pt x="1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6234700" y="1996200"/>
              <a:ext cx="25" cy="670050"/>
            </a:xfrm>
            <a:custGeom>
              <a:rect b="b" l="l" r="r" t="t"/>
              <a:pathLst>
                <a:path extrusionOk="0" fill="none" h="26802" w="1">
                  <a:moveTo>
                    <a:pt x="0" y="1"/>
                  </a:moveTo>
                  <a:lnTo>
                    <a:pt x="0" y="268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234700" y="1996200"/>
              <a:ext cx="473600" cy="473600"/>
            </a:xfrm>
            <a:custGeom>
              <a:rect b="b" l="l" r="r" t="t"/>
              <a:pathLst>
                <a:path extrusionOk="0" fill="none" h="18944" w="18944">
                  <a:moveTo>
                    <a:pt x="0" y="1"/>
                  </a:moveTo>
                  <a:lnTo>
                    <a:pt x="18943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"/>
          <p:cNvSpPr txBox="1"/>
          <p:nvPr>
            <p:ph hasCustomPrompt="1"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29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8" name="Google Shape;558;p29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9" name="Google Shape;559;p29"/>
          <p:cNvSpPr txBox="1"/>
          <p:nvPr>
            <p:ph hasCustomPrompt="1" idx="3" type="title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29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1" name="Google Shape;561;p29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2" name="Google Shape;562;p29"/>
          <p:cNvSpPr txBox="1"/>
          <p:nvPr>
            <p:ph hasCustomPrompt="1" idx="6" type="title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9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4" name="Google Shape;564;p29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5" name="Google Shape;565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/>
          <p:nvPr>
            <p:ph type="title"/>
          </p:nvPr>
        </p:nvSpPr>
        <p:spPr>
          <a:xfrm>
            <a:off x="2347938" y="601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68" name="Google Shape;568;p30"/>
          <p:cNvSpPr txBox="1"/>
          <p:nvPr>
            <p:ph idx="1" type="subTitle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30"/>
          <p:cNvSpPr txBox="1"/>
          <p:nvPr/>
        </p:nvSpPr>
        <p:spPr>
          <a:xfrm>
            <a:off x="1867725" y="3611950"/>
            <a:ext cx="5408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Monda"/>
                <a:ea typeface="Monda"/>
                <a:cs typeface="Monda"/>
                <a:sym typeface="Monda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  <a:endParaRPr b="1" sz="1200" u="sng"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grpSp>
        <p:nvGrpSpPr>
          <p:cNvPr id="570" name="Google Shape;570;p30"/>
          <p:cNvGrpSpPr/>
          <p:nvPr/>
        </p:nvGrpSpPr>
        <p:grpSpPr>
          <a:xfrm flipH="1">
            <a:off x="8575854" y="387092"/>
            <a:ext cx="70524" cy="514199"/>
            <a:chOff x="265665" y="2159867"/>
            <a:chExt cx="70524" cy="514199"/>
          </a:xfrm>
        </p:grpSpPr>
        <p:sp>
          <p:nvSpPr>
            <p:cNvPr id="571" name="Google Shape;571;p30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0"/>
          <p:cNvGrpSpPr/>
          <p:nvPr/>
        </p:nvGrpSpPr>
        <p:grpSpPr>
          <a:xfrm flipH="1">
            <a:off x="475352" y="378779"/>
            <a:ext cx="8226789" cy="4371532"/>
            <a:chOff x="475352" y="378779"/>
            <a:chExt cx="8226789" cy="4371532"/>
          </a:xfrm>
        </p:grpSpPr>
        <p:grpSp>
          <p:nvGrpSpPr>
            <p:cNvPr id="575" name="Google Shape;575;p30"/>
            <p:cNvGrpSpPr/>
            <p:nvPr/>
          </p:nvGrpSpPr>
          <p:grpSpPr>
            <a:xfrm>
              <a:off x="475352" y="4274558"/>
              <a:ext cx="475754" cy="475754"/>
              <a:chOff x="5564675" y="1326475"/>
              <a:chExt cx="1339775" cy="1339775"/>
            </a:xfrm>
          </p:grpSpPr>
          <p:sp>
            <p:nvSpPr>
              <p:cNvPr id="576" name="Google Shape;576;p30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30"/>
            <p:cNvGrpSpPr/>
            <p:nvPr/>
          </p:nvGrpSpPr>
          <p:grpSpPr>
            <a:xfrm>
              <a:off x="8041353" y="378779"/>
              <a:ext cx="660788" cy="475752"/>
              <a:chOff x="-3525468" y="-281808"/>
              <a:chExt cx="1887966" cy="1359291"/>
            </a:xfrm>
          </p:grpSpPr>
          <p:sp>
            <p:nvSpPr>
              <p:cNvPr id="585" name="Google Shape;585;p30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7" name="Google Shape;587;p30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588" name="Google Shape;588;p30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215751"/>
            <a:ext cx="7704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4" name="Google Shape;54;p4"/>
          <p:cNvGrpSpPr/>
          <p:nvPr/>
        </p:nvGrpSpPr>
        <p:grpSpPr>
          <a:xfrm rot="-5400000">
            <a:off x="599391" y="4600642"/>
            <a:ext cx="70524" cy="514199"/>
            <a:chOff x="265665" y="2159867"/>
            <a:chExt cx="70524" cy="514199"/>
          </a:xfrm>
        </p:grpSpPr>
        <p:sp>
          <p:nvSpPr>
            <p:cNvPr id="55" name="Google Shape;55;p4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7623116" y="-2482"/>
            <a:ext cx="374767" cy="5143489"/>
            <a:chOff x="4364392" y="12"/>
            <a:chExt cx="374767" cy="5143489"/>
          </a:xfrm>
        </p:grpSpPr>
        <p:sp>
          <p:nvSpPr>
            <p:cNvPr id="59" name="Google Shape;59;p4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1"/>
          <p:cNvGrpSpPr/>
          <p:nvPr/>
        </p:nvGrpSpPr>
        <p:grpSpPr>
          <a:xfrm>
            <a:off x="519365" y="4419692"/>
            <a:ext cx="70524" cy="514199"/>
            <a:chOff x="265665" y="2159867"/>
            <a:chExt cx="70524" cy="514199"/>
          </a:xfrm>
        </p:grpSpPr>
        <p:sp>
          <p:nvSpPr>
            <p:cNvPr id="592" name="Google Shape;592;p31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1"/>
          <p:cNvGrpSpPr/>
          <p:nvPr/>
        </p:nvGrpSpPr>
        <p:grpSpPr>
          <a:xfrm>
            <a:off x="7623116" y="-2482"/>
            <a:ext cx="374767" cy="5143489"/>
            <a:chOff x="4364392" y="12"/>
            <a:chExt cx="374767" cy="5143489"/>
          </a:xfrm>
        </p:grpSpPr>
        <p:sp>
          <p:nvSpPr>
            <p:cNvPr id="596" name="Google Shape;596;p31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1"/>
          <p:cNvGrpSpPr/>
          <p:nvPr/>
        </p:nvGrpSpPr>
        <p:grpSpPr>
          <a:xfrm flipH="1">
            <a:off x="382828" y="175129"/>
            <a:ext cx="660788" cy="475752"/>
            <a:chOff x="-3525468" y="-281808"/>
            <a:chExt cx="1887966" cy="1359291"/>
          </a:xfrm>
        </p:grpSpPr>
        <p:sp>
          <p:nvSpPr>
            <p:cNvPr id="599" name="Google Shape;599;p31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32"/>
          <p:cNvGrpSpPr/>
          <p:nvPr/>
        </p:nvGrpSpPr>
        <p:grpSpPr>
          <a:xfrm>
            <a:off x="8520790" y="301629"/>
            <a:ext cx="209622" cy="819883"/>
            <a:chOff x="6741550" y="1452425"/>
            <a:chExt cx="360175" cy="1408250"/>
          </a:xfrm>
        </p:grpSpPr>
        <p:sp>
          <p:nvSpPr>
            <p:cNvPr id="603" name="Google Shape;603;p32"/>
            <p:cNvSpPr/>
            <p:nvPr/>
          </p:nvSpPr>
          <p:spPr>
            <a:xfrm>
              <a:off x="6742525" y="1715525"/>
              <a:ext cx="119000" cy="87025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743400" y="1977525"/>
              <a:ext cx="119250" cy="86650"/>
            </a:xfrm>
            <a:custGeom>
              <a:rect b="b" l="l" r="r" t="t"/>
              <a:pathLst>
                <a:path extrusionOk="0" h="3466" w="4770">
                  <a:moveTo>
                    <a:pt x="2422" y="1"/>
                  </a:moveTo>
                  <a:cubicBezTo>
                    <a:pt x="1036" y="1"/>
                    <a:pt x="0" y="1570"/>
                    <a:pt x="1120" y="3006"/>
                  </a:cubicBezTo>
                  <a:cubicBezTo>
                    <a:pt x="1543" y="3327"/>
                    <a:pt x="1980" y="3465"/>
                    <a:pt x="2385" y="3465"/>
                  </a:cubicBezTo>
                  <a:cubicBezTo>
                    <a:pt x="3757" y="3465"/>
                    <a:pt x="4770" y="1878"/>
                    <a:pt x="3681" y="445"/>
                  </a:cubicBezTo>
                  <a:cubicBezTo>
                    <a:pt x="3261" y="135"/>
                    <a:pt x="2827" y="1"/>
                    <a:pt x="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741550" y="145335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979050" y="1452425"/>
              <a:ext cx="118325" cy="86650"/>
            </a:xfrm>
            <a:custGeom>
              <a:rect b="b" l="l" r="r" t="t"/>
              <a:pathLst>
                <a:path extrusionOk="0" h="3466" w="4733">
                  <a:moveTo>
                    <a:pt x="2389" y="0"/>
                  </a:moveTo>
                  <a:cubicBezTo>
                    <a:pt x="1014" y="0"/>
                    <a:pt x="0" y="1570"/>
                    <a:pt x="1120" y="3005"/>
                  </a:cubicBezTo>
                  <a:cubicBezTo>
                    <a:pt x="1543" y="3327"/>
                    <a:pt x="1978" y="3465"/>
                    <a:pt x="2380" y="3465"/>
                  </a:cubicBezTo>
                  <a:cubicBezTo>
                    <a:pt x="3742" y="3465"/>
                    <a:pt x="4733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980975" y="1976225"/>
              <a:ext cx="118975" cy="87025"/>
            </a:xfrm>
            <a:custGeom>
              <a:rect b="b" l="l" r="r" t="t"/>
              <a:pathLst>
                <a:path extrusionOk="0" h="3481" w="4759">
                  <a:moveTo>
                    <a:pt x="2377" y="1"/>
                  </a:moveTo>
                  <a:cubicBezTo>
                    <a:pt x="1007" y="1"/>
                    <a:pt x="0" y="1588"/>
                    <a:pt x="1118" y="3021"/>
                  </a:cubicBezTo>
                  <a:cubicBezTo>
                    <a:pt x="1540" y="3342"/>
                    <a:pt x="1977" y="3480"/>
                    <a:pt x="2381" y="3480"/>
                  </a:cubicBezTo>
                  <a:cubicBezTo>
                    <a:pt x="3752" y="3480"/>
                    <a:pt x="4759" y="1893"/>
                    <a:pt x="3641" y="460"/>
                  </a:cubicBezTo>
                  <a:cubicBezTo>
                    <a:pt x="3218" y="139"/>
                    <a:pt x="2782" y="1"/>
                    <a:pt x="2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980050" y="171460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77" y="0"/>
                  </a:moveTo>
                  <a:cubicBezTo>
                    <a:pt x="1006" y="0"/>
                    <a:pt x="0" y="1588"/>
                    <a:pt x="1118" y="3021"/>
                  </a:cubicBezTo>
                  <a:cubicBezTo>
                    <a:pt x="1537" y="3331"/>
                    <a:pt x="1970" y="3465"/>
                    <a:pt x="2372" y="3465"/>
                  </a:cubicBezTo>
                  <a:cubicBezTo>
                    <a:pt x="3748" y="3465"/>
                    <a:pt x="4761" y="1896"/>
                    <a:pt x="3641" y="460"/>
                  </a:cubicBezTo>
                  <a:cubicBezTo>
                    <a:pt x="3218" y="139"/>
                    <a:pt x="2782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982825" y="2772250"/>
              <a:ext cx="118900" cy="87125"/>
            </a:xfrm>
            <a:custGeom>
              <a:rect b="b" l="l" r="r" t="t"/>
              <a:pathLst>
                <a:path extrusionOk="0" h="3485" w="4756">
                  <a:moveTo>
                    <a:pt x="2378" y="0"/>
                  </a:moveTo>
                  <a:cubicBezTo>
                    <a:pt x="1007" y="0"/>
                    <a:pt x="0" y="1588"/>
                    <a:pt x="1118" y="3020"/>
                  </a:cubicBezTo>
                  <a:cubicBezTo>
                    <a:pt x="1545" y="3345"/>
                    <a:pt x="1985" y="3484"/>
                    <a:pt x="2393" y="3484"/>
                  </a:cubicBezTo>
                  <a:cubicBezTo>
                    <a:pt x="3758" y="3484"/>
                    <a:pt x="4756" y="1917"/>
                    <a:pt x="3641" y="460"/>
                  </a:cubicBezTo>
                  <a:cubicBezTo>
                    <a:pt x="3219" y="138"/>
                    <a:pt x="2782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981050" y="2248875"/>
              <a:ext cx="118975" cy="86750"/>
            </a:xfrm>
            <a:custGeom>
              <a:rect b="b" l="l" r="r" t="t"/>
              <a:pathLst>
                <a:path extrusionOk="0" h="3470" w="4759">
                  <a:moveTo>
                    <a:pt x="2363" y="0"/>
                  </a:moveTo>
                  <a:cubicBezTo>
                    <a:pt x="998" y="0"/>
                    <a:pt x="0" y="1568"/>
                    <a:pt x="1115" y="3025"/>
                  </a:cubicBezTo>
                  <a:cubicBezTo>
                    <a:pt x="1534" y="3336"/>
                    <a:pt x="1967" y="3470"/>
                    <a:pt x="2369" y="3470"/>
                  </a:cubicBezTo>
                  <a:cubicBezTo>
                    <a:pt x="3745" y="3470"/>
                    <a:pt x="4758" y="1900"/>
                    <a:pt x="3638" y="465"/>
                  </a:cubicBezTo>
                  <a:cubicBezTo>
                    <a:pt x="3211" y="140"/>
                    <a:pt x="277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981825" y="2511000"/>
              <a:ext cx="119050" cy="86625"/>
            </a:xfrm>
            <a:custGeom>
              <a:rect b="b" l="l" r="r" t="t"/>
              <a:pathLst>
                <a:path extrusionOk="0" h="3465" w="4762">
                  <a:moveTo>
                    <a:pt x="2390" y="0"/>
                  </a:moveTo>
                  <a:cubicBezTo>
                    <a:pt x="1014" y="0"/>
                    <a:pt x="1" y="1569"/>
                    <a:pt x="1121" y="3005"/>
                  </a:cubicBezTo>
                  <a:cubicBezTo>
                    <a:pt x="1544" y="3327"/>
                    <a:pt x="1980" y="3465"/>
                    <a:pt x="2384" y="3465"/>
                  </a:cubicBezTo>
                  <a:cubicBezTo>
                    <a:pt x="3755" y="3465"/>
                    <a:pt x="4762" y="1877"/>
                    <a:pt x="3644" y="445"/>
                  </a:cubicBezTo>
                  <a:cubicBezTo>
                    <a:pt x="3225" y="134"/>
                    <a:pt x="2792" y="0"/>
                    <a:pt x="2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745100" y="2512475"/>
              <a:ext cx="118325" cy="86625"/>
            </a:xfrm>
            <a:custGeom>
              <a:rect b="b" l="l" r="r" t="t"/>
              <a:pathLst>
                <a:path extrusionOk="0" h="3465" w="4733">
                  <a:moveTo>
                    <a:pt x="2354" y="0"/>
                  </a:moveTo>
                  <a:cubicBezTo>
                    <a:pt x="991" y="0"/>
                    <a:pt x="1" y="1588"/>
                    <a:pt x="1089" y="3020"/>
                  </a:cubicBezTo>
                  <a:cubicBezTo>
                    <a:pt x="1509" y="3331"/>
                    <a:pt x="1942" y="3465"/>
                    <a:pt x="2344" y="3465"/>
                  </a:cubicBezTo>
                  <a:cubicBezTo>
                    <a:pt x="3720" y="3465"/>
                    <a:pt x="4733" y="1896"/>
                    <a:pt x="3613" y="460"/>
                  </a:cubicBezTo>
                  <a:cubicBezTo>
                    <a:pt x="3190" y="139"/>
                    <a:pt x="2756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745325" y="2773175"/>
              <a:ext cx="119050" cy="87500"/>
            </a:xfrm>
            <a:custGeom>
              <a:rect b="b" l="l" r="r" t="t"/>
              <a:pathLst>
                <a:path extrusionOk="0" h="3500" w="4762">
                  <a:moveTo>
                    <a:pt x="2410" y="0"/>
                  </a:moveTo>
                  <a:cubicBezTo>
                    <a:pt x="1029" y="0"/>
                    <a:pt x="0" y="1588"/>
                    <a:pt x="1118" y="3020"/>
                  </a:cubicBezTo>
                  <a:cubicBezTo>
                    <a:pt x="1547" y="3356"/>
                    <a:pt x="1991" y="3500"/>
                    <a:pt x="2402" y="3500"/>
                  </a:cubicBezTo>
                  <a:cubicBezTo>
                    <a:pt x="3764" y="3500"/>
                    <a:pt x="4762" y="1914"/>
                    <a:pt x="3678" y="460"/>
                  </a:cubicBezTo>
                  <a:cubicBezTo>
                    <a:pt x="3255" y="139"/>
                    <a:pt x="2817" y="0"/>
                    <a:pt x="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744250" y="2249800"/>
              <a:ext cx="118475" cy="86750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2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616" name="Google Shape;616;p32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32"/>
          <p:cNvGrpSpPr/>
          <p:nvPr/>
        </p:nvGrpSpPr>
        <p:grpSpPr>
          <a:xfrm>
            <a:off x="382828" y="4366129"/>
            <a:ext cx="8523703" cy="475757"/>
            <a:chOff x="382828" y="4366129"/>
            <a:chExt cx="8523703" cy="475757"/>
          </a:xfrm>
        </p:grpSpPr>
        <p:grpSp>
          <p:nvGrpSpPr>
            <p:cNvPr id="619" name="Google Shape;619;p32"/>
            <p:cNvGrpSpPr/>
            <p:nvPr/>
          </p:nvGrpSpPr>
          <p:grpSpPr>
            <a:xfrm flipH="1">
              <a:off x="382828" y="4366129"/>
              <a:ext cx="660788" cy="475752"/>
              <a:chOff x="-3525468" y="-281808"/>
              <a:chExt cx="1887966" cy="1359291"/>
            </a:xfrm>
          </p:grpSpPr>
          <p:sp>
            <p:nvSpPr>
              <p:cNvPr id="620" name="Google Shape;620;p32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32"/>
            <p:cNvGrpSpPr/>
            <p:nvPr/>
          </p:nvGrpSpPr>
          <p:grpSpPr>
            <a:xfrm flipH="1">
              <a:off x="8430777" y="4366133"/>
              <a:ext cx="475754" cy="475754"/>
              <a:chOff x="5564675" y="1326475"/>
              <a:chExt cx="1339775" cy="1339775"/>
            </a:xfrm>
          </p:grpSpPr>
          <p:sp>
            <p:nvSpPr>
              <p:cNvPr id="623" name="Google Shape;623;p32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subTitle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2" type="subTitle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7" name="Google Shape;67;p5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68" name="Google Shape;68;p5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7623116" y="-2482"/>
            <a:ext cx="374767" cy="5143489"/>
            <a:chOff x="4364392" y="12"/>
            <a:chExt cx="374767" cy="5143489"/>
          </a:xfrm>
        </p:grpSpPr>
        <p:sp>
          <p:nvSpPr>
            <p:cNvPr id="72" name="Google Shape;72;p5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322952" y="4274558"/>
            <a:ext cx="475754" cy="475754"/>
            <a:chOff x="5564675" y="1326475"/>
            <a:chExt cx="1339775" cy="1339775"/>
          </a:xfrm>
        </p:grpSpPr>
        <p:sp>
          <p:nvSpPr>
            <p:cNvPr id="75" name="Google Shape;75;p5"/>
            <p:cNvSpPr/>
            <p:nvPr/>
          </p:nvSpPr>
          <p:spPr>
            <a:xfrm>
              <a:off x="6234700" y="1996200"/>
              <a:ext cx="669750" cy="25"/>
            </a:xfrm>
            <a:custGeom>
              <a:rect b="b" l="l" r="r" t="t"/>
              <a:pathLst>
                <a:path extrusionOk="0" fill="none" h="1" w="26790">
                  <a:moveTo>
                    <a:pt x="0" y="1"/>
                  </a:moveTo>
                  <a:lnTo>
                    <a:pt x="26789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234700" y="1522650"/>
              <a:ext cx="473600" cy="473575"/>
            </a:xfrm>
            <a:custGeom>
              <a:rect b="b" l="l" r="r" t="t"/>
              <a:pathLst>
                <a:path extrusionOk="0" fill="none" h="18943" w="18944">
                  <a:moveTo>
                    <a:pt x="0" y="18943"/>
                  </a:moveTo>
                  <a:lnTo>
                    <a:pt x="189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6234700" y="1326475"/>
              <a:ext cx="25" cy="669750"/>
            </a:xfrm>
            <a:custGeom>
              <a:rect b="b" l="l" r="r" t="t"/>
              <a:pathLst>
                <a:path extrusionOk="0" fill="none" h="26790" w="1">
                  <a:moveTo>
                    <a:pt x="0" y="2679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760825" y="1522650"/>
              <a:ext cx="473900" cy="473575"/>
            </a:xfrm>
            <a:custGeom>
              <a:rect b="b" l="l" r="r" t="t"/>
              <a:pathLst>
                <a:path extrusionOk="0" fill="none" h="18943" w="18956">
                  <a:moveTo>
                    <a:pt x="18955" y="1894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564675" y="1996200"/>
              <a:ext cx="670050" cy="25"/>
            </a:xfrm>
            <a:custGeom>
              <a:rect b="b" l="l" r="r" t="t"/>
              <a:pathLst>
                <a:path extrusionOk="0" fill="none" h="1" w="26802">
                  <a:moveTo>
                    <a:pt x="26801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760825" y="1996200"/>
              <a:ext cx="473900" cy="473600"/>
            </a:xfrm>
            <a:custGeom>
              <a:rect b="b" l="l" r="r" t="t"/>
              <a:pathLst>
                <a:path extrusionOk="0" fill="none" h="18944" w="18956">
                  <a:moveTo>
                    <a:pt x="18955" y="1"/>
                  </a:moveTo>
                  <a:lnTo>
                    <a:pt x="1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234700" y="1996200"/>
              <a:ext cx="25" cy="670050"/>
            </a:xfrm>
            <a:custGeom>
              <a:rect b="b" l="l" r="r" t="t"/>
              <a:pathLst>
                <a:path extrusionOk="0" fill="none" h="26802" w="1">
                  <a:moveTo>
                    <a:pt x="0" y="1"/>
                  </a:moveTo>
                  <a:lnTo>
                    <a:pt x="0" y="2680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234700" y="1996200"/>
              <a:ext cx="473600" cy="473600"/>
            </a:xfrm>
            <a:custGeom>
              <a:rect b="b" l="l" r="r" t="t"/>
              <a:pathLst>
                <a:path extrusionOk="0" fill="none" h="18944" w="18944">
                  <a:moveTo>
                    <a:pt x="0" y="1"/>
                  </a:moveTo>
                  <a:lnTo>
                    <a:pt x="18943" y="1894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85" name="Google Shape;85;p6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86" name="Google Shape;86;p6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8516865" y="4022004"/>
            <a:ext cx="209622" cy="819883"/>
            <a:chOff x="6741550" y="1452425"/>
            <a:chExt cx="360175" cy="1408250"/>
          </a:xfrm>
        </p:grpSpPr>
        <p:sp>
          <p:nvSpPr>
            <p:cNvPr id="89" name="Google Shape;89;p6"/>
            <p:cNvSpPr/>
            <p:nvPr/>
          </p:nvSpPr>
          <p:spPr>
            <a:xfrm>
              <a:off x="6742525" y="1715525"/>
              <a:ext cx="119000" cy="87025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743400" y="1977525"/>
              <a:ext cx="119250" cy="86650"/>
            </a:xfrm>
            <a:custGeom>
              <a:rect b="b" l="l" r="r" t="t"/>
              <a:pathLst>
                <a:path extrusionOk="0" h="3466" w="4770">
                  <a:moveTo>
                    <a:pt x="2422" y="1"/>
                  </a:moveTo>
                  <a:cubicBezTo>
                    <a:pt x="1036" y="1"/>
                    <a:pt x="0" y="1570"/>
                    <a:pt x="1120" y="3006"/>
                  </a:cubicBezTo>
                  <a:cubicBezTo>
                    <a:pt x="1543" y="3327"/>
                    <a:pt x="1980" y="3465"/>
                    <a:pt x="2385" y="3465"/>
                  </a:cubicBezTo>
                  <a:cubicBezTo>
                    <a:pt x="3757" y="3465"/>
                    <a:pt x="4770" y="1878"/>
                    <a:pt x="3681" y="445"/>
                  </a:cubicBezTo>
                  <a:cubicBezTo>
                    <a:pt x="3261" y="135"/>
                    <a:pt x="2827" y="1"/>
                    <a:pt x="2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741550" y="145335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979050" y="1452425"/>
              <a:ext cx="118325" cy="86650"/>
            </a:xfrm>
            <a:custGeom>
              <a:rect b="b" l="l" r="r" t="t"/>
              <a:pathLst>
                <a:path extrusionOk="0" h="3466" w="4733">
                  <a:moveTo>
                    <a:pt x="2389" y="0"/>
                  </a:moveTo>
                  <a:cubicBezTo>
                    <a:pt x="1014" y="0"/>
                    <a:pt x="0" y="1570"/>
                    <a:pt x="1120" y="3005"/>
                  </a:cubicBezTo>
                  <a:cubicBezTo>
                    <a:pt x="1543" y="3327"/>
                    <a:pt x="1978" y="3465"/>
                    <a:pt x="2380" y="3465"/>
                  </a:cubicBezTo>
                  <a:cubicBezTo>
                    <a:pt x="3742" y="3465"/>
                    <a:pt x="4733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980975" y="1976225"/>
              <a:ext cx="118975" cy="87025"/>
            </a:xfrm>
            <a:custGeom>
              <a:rect b="b" l="l" r="r" t="t"/>
              <a:pathLst>
                <a:path extrusionOk="0" h="3481" w="4759">
                  <a:moveTo>
                    <a:pt x="2377" y="1"/>
                  </a:moveTo>
                  <a:cubicBezTo>
                    <a:pt x="1007" y="1"/>
                    <a:pt x="0" y="1588"/>
                    <a:pt x="1118" y="3021"/>
                  </a:cubicBezTo>
                  <a:cubicBezTo>
                    <a:pt x="1540" y="3342"/>
                    <a:pt x="1977" y="3480"/>
                    <a:pt x="2381" y="3480"/>
                  </a:cubicBezTo>
                  <a:cubicBezTo>
                    <a:pt x="3752" y="3480"/>
                    <a:pt x="4759" y="1893"/>
                    <a:pt x="3641" y="460"/>
                  </a:cubicBezTo>
                  <a:cubicBezTo>
                    <a:pt x="3218" y="139"/>
                    <a:pt x="2782" y="1"/>
                    <a:pt x="2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980050" y="1714600"/>
              <a:ext cx="119050" cy="86650"/>
            </a:xfrm>
            <a:custGeom>
              <a:rect b="b" l="l" r="r" t="t"/>
              <a:pathLst>
                <a:path extrusionOk="0" h="3466" w="4762">
                  <a:moveTo>
                    <a:pt x="2377" y="0"/>
                  </a:moveTo>
                  <a:cubicBezTo>
                    <a:pt x="1006" y="0"/>
                    <a:pt x="0" y="1588"/>
                    <a:pt x="1118" y="3021"/>
                  </a:cubicBezTo>
                  <a:cubicBezTo>
                    <a:pt x="1537" y="3331"/>
                    <a:pt x="1970" y="3465"/>
                    <a:pt x="2372" y="3465"/>
                  </a:cubicBezTo>
                  <a:cubicBezTo>
                    <a:pt x="3748" y="3465"/>
                    <a:pt x="4761" y="1896"/>
                    <a:pt x="3641" y="460"/>
                  </a:cubicBezTo>
                  <a:cubicBezTo>
                    <a:pt x="3218" y="139"/>
                    <a:pt x="2782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982825" y="2772250"/>
              <a:ext cx="118900" cy="87125"/>
            </a:xfrm>
            <a:custGeom>
              <a:rect b="b" l="l" r="r" t="t"/>
              <a:pathLst>
                <a:path extrusionOk="0" h="3485" w="4756">
                  <a:moveTo>
                    <a:pt x="2378" y="0"/>
                  </a:moveTo>
                  <a:cubicBezTo>
                    <a:pt x="1007" y="0"/>
                    <a:pt x="0" y="1588"/>
                    <a:pt x="1118" y="3020"/>
                  </a:cubicBezTo>
                  <a:cubicBezTo>
                    <a:pt x="1545" y="3345"/>
                    <a:pt x="1985" y="3484"/>
                    <a:pt x="2393" y="3484"/>
                  </a:cubicBezTo>
                  <a:cubicBezTo>
                    <a:pt x="3758" y="3484"/>
                    <a:pt x="4756" y="1917"/>
                    <a:pt x="3641" y="460"/>
                  </a:cubicBezTo>
                  <a:cubicBezTo>
                    <a:pt x="3219" y="138"/>
                    <a:pt x="2782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981050" y="2248875"/>
              <a:ext cx="118975" cy="86750"/>
            </a:xfrm>
            <a:custGeom>
              <a:rect b="b" l="l" r="r" t="t"/>
              <a:pathLst>
                <a:path extrusionOk="0" h="3470" w="4759">
                  <a:moveTo>
                    <a:pt x="2363" y="0"/>
                  </a:moveTo>
                  <a:cubicBezTo>
                    <a:pt x="998" y="0"/>
                    <a:pt x="0" y="1568"/>
                    <a:pt x="1115" y="3025"/>
                  </a:cubicBezTo>
                  <a:cubicBezTo>
                    <a:pt x="1534" y="3336"/>
                    <a:pt x="1967" y="3470"/>
                    <a:pt x="2369" y="3470"/>
                  </a:cubicBezTo>
                  <a:cubicBezTo>
                    <a:pt x="3745" y="3470"/>
                    <a:pt x="4758" y="1900"/>
                    <a:pt x="3638" y="465"/>
                  </a:cubicBezTo>
                  <a:cubicBezTo>
                    <a:pt x="3211" y="140"/>
                    <a:pt x="2771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981825" y="2511000"/>
              <a:ext cx="119050" cy="86625"/>
            </a:xfrm>
            <a:custGeom>
              <a:rect b="b" l="l" r="r" t="t"/>
              <a:pathLst>
                <a:path extrusionOk="0" h="3465" w="4762">
                  <a:moveTo>
                    <a:pt x="2390" y="0"/>
                  </a:moveTo>
                  <a:cubicBezTo>
                    <a:pt x="1014" y="0"/>
                    <a:pt x="1" y="1569"/>
                    <a:pt x="1121" y="3005"/>
                  </a:cubicBezTo>
                  <a:cubicBezTo>
                    <a:pt x="1544" y="3327"/>
                    <a:pt x="1980" y="3465"/>
                    <a:pt x="2384" y="3465"/>
                  </a:cubicBezTo>
                  <a:cubicBezTo>
                    <a:pt x="3755" y="3465"/>
                    <a:pt x="4762" y="1877"/>
                    <a:pt x="3644" y="445"/>
                  </a:cubicBezTo>
                  <a:cubicBezTo>
                    <a:pt x="3225" y="134"/>
                    <a:pt x="2792" y="0"/>
                    <a:pt x="2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745100" y="2512475"/>
              <a:ext cx="118325" cy="86625"/>
            </a:xfrm>
            <a:custGeom>
              <a:rect b="b" l="l" r="r" t="t"/>
              <a:pathLst>
                <a:path extrusionOk="0" h="3465" w="4733">
                  <a:moveTo>
                    <a:pt x="2354" y="0"/>
                  </a:moveTo>
                  <a:cubicBezTo>
                    <a:pt x="991" y="0"/>
                    <a:pt x="1" y="1588"/>
                    <a:pt x="1089" y="3020"/>
                  </a:cubicBezTo>
                  <a:cubicBezTo>
                    <a:pt x="1509" y="3331"/>
                    <a:pt x="1942" y="3465"/>
                    <a:pt x="2344" y="3465"/>
                  </a:cubicBezTo>
                  <a:cubicBezTo>
                    <a:pt x="3720" y="3465"/>
                    <a:pt x="4733" y="1896"/>
                    <a:pt x="3613" y="460"/>
                  </a:cubicBezTo>
                  <a:cubicBezTo>
                    <a:pt x="3190" y="139"/>
                    <a:pt x="2756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745325" y="2773175"/>
              <a:ext cx="119050" cy="87500"/>
            </a:xfrm>
            <a:custGeom>
              <a:rect b="b" l="l" r="r" t="t"/>
              <a:pathLst>
                <a:path extrusionOk="0" h="3500" w="4762">
                  <a:moveTo>
                    <a:pt x="2410" y="0"/>
                  </a:moveTo>
                  <a:cubicBezTo>
                    <a:pt x="1029" y="0"/>
                    <a:pt x="0" y="1588"/>
                    <a:pt x="1118" y="3020"/>
                  </a:cubicBezTo>
                  <a:cubicBezTo>
                    <a:pt x="1547" y="3356"/>
                    <a:pt x="1991" y="3500"/>
                    <a:pt x="2402" y="3500"/>
                  </a:cubicBezTo>
                  <a:cubicBezTo>
                    <a:pt x="3764" y="3500"/>
                    <a:pt x="4762" y="1914"/>
                    <a:pt x="3678" y="460"/>
                  </a:cubicBezTo>
                  <a:cubicBezTo>
                    <a:pt x="3255" y="139"/>
                    <a:pt x="2817" y="0"/>
                    <a:pt x="2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744250" y="2249800"/>
              <a:ext cx="118475" cy="86750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 flipH="1">
            <a:off x="382828" y="307804"/>
            <a:ext cx="660788" cy="475752"/>
            <a:chOff x="-3525468" y="-281808"/>
            <a:chExt cx="1887966" cy="1359291"/>
          </a:xfrm>
        </p:grpSpPr>
        <p:sp>
          <p:nvSpPr>
            <p:cNvPr id="102" name="Google Shape;102;p6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subTitle"/>
          </p:nvPr>
        </p:nvSpPr>
        <p:spPr>
          <a:xfrm>
            <a:off x="2428050" y="16658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7" name="Google Shape;107;p7"/>
          <p:cNvGrpSpPr/>
          <p:nvPr/>
        </p:nvGrpSpPr>
        <p:grpSpPr>
          <a:xfrm>
            <a:off x="1146116" y="5"/>
            <a:ext cx="374767" cy="5143489"/>
            <a:chOff x="4364392" y="12"/>
            <a:chExt cx="374767" cy="5143489"/>
          </a:xfrm>
        </p:grpSpPr>
        <p:sp>
          <p:nvSpPr>
            <p:cNvPr id="108" name="Google Shape;108;p7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7"/>
          <p:cNvGrpSpPr/>
          <p:nvPr/>
        </p:nvGrpSpPr>
        <p:grpSpPr>
          <a:xfrm>
            <a:off x="8041353" y="302579"/>
            <a:ext cx="660788" cy="475752"/>
            <a:chOff x="-3525468" y="-281808"/>
            <a:chExt cx="1887966" cy="1359291"/>
          </a:xfrm>
        </p:grpSpPr>
        <p:sp>
          <p:nvSpPr>
            <p:cNvPr id="111" name="Google Shape;111;p7"/>
            <p:cNvSpPr/>
            <p:nvPr/>
          </p:nvSpPr>
          <p:spPr>
            <a:xfrm>
              <a:off x="-3525468" y="400027"/>
              <a:ext cx="1887966" cy="677456"/>
            </a:xfrm>
            <a:custGeom>
              <a:rect b="b" l="l" r="r" t="t"/>
              <a:pathLst>
                <a:path extrusionOk="0" fill="none" h="40229" w="112112">
                  <a:moveTo>
                    <a:pt x="1" y="1"/>
                  </a:moveTo>
                  <a:lnTo>
                    <a:pt x="75669" y="1"/>
                  </a:lnTo>
                  <a:lnTo>
                    <a:pt x="112111" y="1"/>
                  </a:lnTo>
                  <a:cubicBezTo>
                    <a:pt x="112111" y="1"/>
                    <a:pt x="72589" y="1003"/>
                    <a:pt x="71847" y="40228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-2336142" y="-281808"/>
              <a:ext cx="695576" cy="683064"/>
            </a:xfrm>
            <a:custGeom>
              <a:rect b="b" l="l" r="r" t="t"/>
              <a:pathLst>
                <a:path extrusionOk="0" fill="none" h="40562" w="41305">
                  <a:moveTo>
                    <a:pt x="1077" y="0"/>
                  </a:moveTo>
                  <a:cubicBezTo>
                    <a:pt x="1077" y="0"/>
                    <a:pt x="1" y="37482"/>
                    <a:pt x="41305" y="40562"/>
                  </a:cubicBezTo>
                </a:path>
              </a:pathLst>
            </a:custGeom>
            <a:noFill/>
            <a:ln cap="flat" cmpd="sng" w="12050">
              <a:solidFill>
                <a:schemeClr val="dk1"/>
              </a:solidFill>
              <a:prstDash val="solid"/>
              <a:miter lim="3711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5" name="Google Shape;115;p8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116" name="Google Shape;116;p8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8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120" name="Google Shape;120;p8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8"/>
          <p:cNvGrpSpPr/>
          <p:nvPr/>
        </p:nvGrpSpPr>
        <p:grpSpPr>
          <a:xfrm>
            <a:off x="475352" y="378779"/>
            <a:ext cx="8243310" cy="4463108"/>
            <a:chOff x="475352" y="378779"/>
            <a:chExt cx="8243310" cy="4463108"/>
          </a:xfrm>
        </p:grpSpPr>
        <p:grpSp>
          <p:nvGrpSpPr>
            <p:cNvPr id="123" name="Google Shape;123;p8"/>
            <p:cNvGrpSpPr/>
            <p:nvPr/>
          </p:nvGrpSpPr>
          <p:grpSpPr>
            <a:xfrm>
              <a:off x="475352" y="378779"/>
              <a:ext cx="8226789" cy="4371532"/>
              <a:chOff x="475352" y="378779"/>
              <a:chExt cx="8226789" cy="4371532"/>
            </a:xfrm>
          </p:grpSpPr>
          <p:grpSp>
            <p:nvGrpSpPr>
              <p:cNvPr id="124" name="Google Shape;124;p8"/>
              <p:cNvGrpSpPr/>
              <p:nvPr/>
            </p:nvGrpSpPr>
            <p:grpSpPr>
              <a:xfrm>
                <a:off x="475352" y="4274558"/>
                <a:ext cx="475754" cy="475754"/>
                <a:chOff x="5564675" y="1326475"/>
                <a:chExt cx="1339775" cy="1339775"/>
              </a:xfrm>
            </p:grpSpPr>
            <p:sp>
              <p:nvSpPr>
                <p:cNvPr id="125" name="Google Shape;125;p8"/>
                <p:cNvSpPr/>
                <p:nvPr/>
              </p:nvSpPr>
              <p:spPr>
                <a:xfrm>
                  <a:off x="6234700" y="1996200"/>
                  <a:ext cx="669750" cy="25"/>
                </a:xfrm>
                <a:custGeom>
                  <a:rect b="b" l="l" r="r" t="t"/>
                  <a:pathLst>
                    <a:path extrusionOk="0" fill="none" h="1" w="26790">
                      <a:moveTo>
                        <a:pt x="0" y="1"/>
                      </a:moveTo>
                      <a:lnTo>
                        <a:pt x="2678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8"/>
                <p:cNvSpPr/>
                <p:nvPr/>
              </p:nvSpPr>
              <p:spPr>
                <a:xfrm>
                  <a:off x="6234700" y="1522650"/>
                  <a:ext cx="473600" cy="473575"/>
                </a:xfrm>
                <a:custGeom>
                  <a:rect b="b" l="l" r="r" t="t"/>
                  <a:pathLst>
                    <a:path extrusionOk="0" fill="none" h="18943" w="18944">
                      <a:moveTo>
                        <a:pt x="0" y="18943"/>
                      </a:moveTo>
                      <a:lnTo>
                        <a:pt x="1894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8"/>
                <p:cNvSpPr/>
                <p:nvPr/>
              </p:nvSpPr>
              <p:spPr>
                <a:xfrm>
                  <a:off x="6234700" y="1326475"/>
                  <a:ext cx="25" cy="669750"/>
                </a:xfrm>
                <a:custGeom>
                  <a:rect b="b" l="l" r="r" t="t"/>
                  <a:pathLst>
                    <a:path extrusionOk="0" fill="none" h="26790" w="1">
                      <a:moveTo>
                        <a:pt x="0" y="2679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8"/>
                <p:cNvSpPr/>
                <p:nvPr/>
              </p:nvSpPr>
              <p:spPr>
                <a:xfrm>
                  <a:off x="5760825" y="1522650"/>
                  <a:ext cx="473900" cy="473575"/>
                </a:xfrm>
                <a:custGeom>
                  <a:rect b="b" l="l" r="r" t="t"/>
                  <a:pathLst>
                    <a:path extrusionOk="0" fill="none" h="18943" w="18956">
                      <a:moveTo>
                        <a:pt x="18955" y="18943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8"/>
                <p:cNvSpPr/>
                <p:nvPr/>
              </p:nvSpPr>
              <p:spPr>
                <a:xfrm>
                  <a:off x="5564675" y="1996200"/>
                  <a:ext cx="670050" cy="25"/>
                </a:xfrm>
                <a:custGeom>
                  <a:rect b="b" l="l" r="r" t="t"/>
                  <a:pathLst>
                    <a:path extrusionOk="0" fill="none" h="1" w="26802">
                      <a:moveTo>
                        <a:pt x="26801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8"/>
                <p:cNvSpPr/>
                <p:nvPr/>
              </p:nvSpPr>
              <p:spPr>
                <a:xfrm>
                  <a:off x="5760825" y="1996200"/>
                  <a:ext cx="473900" cy="473600"/>
                </a:xfrm>
                <a:custGeom>
                  <a:rect b="b" l="l" r="r" t="t"/>
                  <a:pathLst>
                    <a:path extrusionOk="0" fill="none" h="18944" w="18956">
                      <a:moveTo>
                        <a:pt x="18955" y="1"/>
                      </a:moveTo>
                      <a:lnTo>
                        <a:pt x="1" y="1894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8"/>
                <p:cNvSpPr/>
                <p:nvPr/>
              </p:nvSpPr>
              <p:spPr>
                <a:xfrm>
                  <a:off x="6234700" y="1996200"/>
                  <a:ext cx="25" cy="670050"/>
                </a:xfrm>
                <a:custGeom>
                  <a:rect b="b" l="l" r="r" t="t"/>
                  <a:pathLst>
                    <a:path extrusionOk="0" fill="none" h="26802" w="1">
                      <a:moveTo>
                        <a:pt x="0" y="1"/>
                      </a:moveTo>
                      <a:lnTo>
                        <a:pt x="0" y="268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6234700" y="1996200"/>
                  <a:ext cx="473600" cy="473600"/>
                </a:xfrm>
                <a:custGeom>
                  <a:rect b="b" l="l" r="r" t="t"/>
                  <a:pathLst>
                    <a:path extrusionOk="0" fill="none" h="18944" w="18944">
                      <a:moveTo>
                        <a:pt x="0" y="1"/>
                      </a:moveTo>
                      <a:lnTo>
                        <a:pt x="18943" y="1894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" name="Google Shape;133;p8"/>
              <p:cNvGrpSpPr/>
              <p:nvPr/>
            </p:nvGrpSpPr>
            <p:grpSpPr>
              <a:xfrm>
                <a:off x="8041353" y="378779"/>
                <a:ext cx="660788" cy="475752"/>
                <a:chOff x="-3525468" y="-281808"/>
                <a:chExt cx="1887966" cy="1359291"/>
              </a:xfrm>
            </p:grpSpPr>
            <p:sp>
              <p:nvSpPr>
                <p:cNvPr id="134" name="Google Shape;134;p8"/>
                <p:cNvSpPr/>
                <p:nvPr/>
              </p:nvSpPr>
              <p:spPr>
                <a:xfrm>
                  <a:off x="-3525468" y="400027"/>
                  <a:ext cx="1887966" cy="677456"/>
                </a:xfrm>
                <a:custGeom>
                  <a:rect b="b" l="l" r="r" t="t"/>
                  <a:pathLst>
                    <a:path extrusionOk="0" fill="none" h="40229" w="112112">
                      <a:moveTo>
                        <a:pt x="1" y="1"/>
                      </a:moveTo>
                      <a:lnTo>
                        <a:pt x="75669" y="1"/>
                      </a:lnTo>
                      <a:lnTo>
                        <a:pt x="112111" y="1"/>
                      </a:lnTo>
                      <a:cubicBezTo>
                        <a:pt x="112111" y="1"/>
                        <a:pt x="72589" y="1003"/>
                        <a:pt x="71847" y="40228"/>
                      </a:cubicBezTo>
                    </a:path>
                  </a:pathLst>
                </a:custGeom>
                <a:noFill/>
                <a:ln cap="flat" cmpd="sng" w="12050">
                  <a:solidFill>
                    <a:schemeClr val="dk1"/>
                  </a:solidFill>
                  <a:prstDash val="solid"/>
                  <a:miter lim="3711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-2336142" y="-281808"/>
                  <a:ext cx="695576" cy="683064"/>
                </a:xfrm>
                <a:custGeom>
                  <a:rect b="b" l="l" r="r" t="t"/>
                  <a:pathLst>
                    <a:path extrusionOk="0" fill="none" h="40562" w="41305">
                      <a:moveTo>
                        <a:pt x="1077" y="0"/>
                      </a:moveTo>
                      <a:cubicBezTo>
                        <a:pt x="1077" y="0"/>
                        <a:pt x="1" y="37482"/>
                        <a:pt x="41305" y="40562"/>
                      </a:cubicBezTo>
                    </a:path>
                  </a:pathLst>
                </a:custGeom>
                <a:noFill/>
                <a:ln cap="flat" cmpd="sng" w="12050">
                  <a:solidFill>
                    <a:schemeClr val="dk1"/>
                  </a:solidFill>
                  <a:prstDash val="solid"/>
                  <a:miter lim="3711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6" name="Google Shape;136;p8"/>
            <p:cNvGrpSpPr/>
            <p:nvPr/>
          </p:nvGrpSpPr>
          <p:grpSpPr>
            <a:xfrm>
              <a:off x="8509040" y="4022004"/>
              <a:ext cx="209622" cy="819883"/>
              <a:chOff x="6741550" y="1452425"/>
              <a:chExt cx="360175" cy="1408250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6742525" y="1715525"/>
                <a:ext cx="119000" cy="87025"/>
              </a:xfrm>
              <a:custGeom>
                <a:rect b="b" l="l" r="r" t="t"/>
                <a:pathLst>
                  <a:path extrusionOk="0" h="3481" w="4760">
                    <a:moveTo>
                      <a:pt x="2378" y="1"/>
                    </a:moveTo>
                    <a:cubicBezTo>
                      <a:pt x="1007" y="1"/>
                      <a:pt x="1" y="1588"/>
                      <a:pt x="1118" y="3021"/>
                    </a:cubicBezTo>
                    <a:cubicBezTo>
                      <a:pt x="1541" y="3342"/>
                      <a:pt x="1977" y="3480"/>
                      <a:pt x="2382" y="3480"/>
                    </a:cubicBezTo>
                    <a:cubicBezTo>
                      <a:pt x="3753" y="3480"/>
                      <a:pt x="4759" y="1893"/>
                      <a:pt x="3642" y="460"/>
                    </a:cubicBezTo>
                    <a:cubicBezTo>
                      <a:pt x="3219" y="139"/>
                      <a:pt x="2783" y="1"/>
                      <a:pt x="23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6743400" y="1977525"/>
                <a:ext cx="119250" cy="86650"/>
              </a:xfrm>
              <a:custGeom>
                <a:rect b="b" l="l" r="r" t="t"/>
                <a:pathLst>
                  <a:path extrusionOk="0" h="3466" w="4770">
                    <a:moveTo>
                      <a:pt x="2422" y="1"/>
                    </a:moveTo>
                    <a:cubicBezTo>
                      <a:pt x="1036" y="1"/>
                      <a:pt x="0" y="1570"/>
                      <a:pt x="1120" y="3006"/>
                    </a:cubicBezTo>
                    <a:cubicBezTo>
                      <a:pt x="1543" y="3327"/>
                      <a:pt x="1980" y="3465"/>
                      <a:pt x="2385" y="3465"/>
                    </a:cubicBezTo>
                    <a:cubicBezTo>
                      <a:pt x="3757" y="3465"/>
                      <a:pt x="4770" y="1878"/>
                      <a:pt x="3681" y="445"/>
                    </a:cubicBezTo>
                    <a:cubicBezTo>
                      <a:pt x="3261" y="135"/>
                      <a:pt x="2827" y="1"/>
                      <a:pt x="2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6741550" y="1453350"/>
                <a:ext cx="119050" cy="86650"/>
              </a:xfrm>
              <a:custGeom>
                <a:rect b="b" l="l" r="r" t="t"/>
                <a:pathLst>
                  <a:path extrusionOk="0" h="3466" w="4762">
                    <a:moveTo>
                      <a:pt x="2389" y="0"/>
                    </a:moveTo>
                    <a:cubicBezTo>
                      <a:pt x="1014" y="0"/>
                      <a:pt x="0" y="1570"/>
                      <a:pt x="1120" y="3006"/>
                    </a:cubicBezTo>
                    <a:cubicBezTo>
                      <a:pt x="1543" y="3327"/>
                      <a:pt x="1979" y="3465"/>
                      <a:pt x="2384" y="3465"/>
                    </a:cubicBezTo>
                    <a:cubicBezTo>
                      <a:pt x="3755" y="3465"/>
                      <a:pt x="4761" y="1878"/>
                      <a:pt x="3644" y="445"/>
                    </a:cubicBezTo>
                    <a:cubicBezTo>
                      <a:pt x="3224" y="134"/>
                      <a:pt x="2791" y="0"/>
                      <a:pt x="2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6979050" y="1452425"/>
                <a:ext cx="118325" cy="86650"/>
              </a:xfrm>
              <a:custGeom>
                <a:rect b="b" l="l" r="r" t="t"/>
                <a:pathLst>
                  <a:path extrusionOk="0" h="3466" w="4733">
                    <a:moveTo>
                      <a:pt x="2389" y="0"/>
                    </a:moveTo>
                    <a:cubicBezTo>
                      <a:pt x="1014" y="0"/>
                      <a:pt x="0" y="1570"/>
                      <a:pt x="1120" y="3005"/>
                    </a:cubicBezTo>
                    <a:cubicBezTo>
                      <a:pt x="1543" y="3327"/>
                      <a:pt x="1978" y="3465"/>
                      <a:pt x="2380" y="3465"/>
                    </a:cubicBezTo>
                    <a:cubicBezTo>
                      <a:pt x="3742" y="3465"/>
                      <a:pt x="4733" y="1878"/>
                      <a:pt x="3644" y="445"/>
                    </a:cubicBezTo>
                    <a:cubicBezTo>
                      <a:pt x="3224" y="134"/>
                      <a:pt x="2791" y="0"/>
                      <a:pt x="2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6980975" y="1976225"/>
                <a:ext cx="118975" cy="87025"/>
              </a:xfrm>
              <a:custGeom>
                <a:rect b="b" l="l" r="r" t="t"/>
                <a:pathLst>
                  <a:path extrusionOk="0" h="3481" w="4759">
                    <a:moveTo>
                      <a:pt x="2377" y="1"/>
                    </a:moveTo>
                    <a:cubicBezTo>
                      <a:pt x="1007" y="1"/>
                      <a:pt x="0" y="1588"/>
                      <a:pt x="1118" y="3021"/>
                    </a:cubicBezTo>
                    <a:cubicBezTo>
                      <a:pt x="1540" y="3342"/>
                      <a:pt x="1977" y="3480"/>
                      <a:pt x="2381" y="3480"/>
                    </a:cubicBezTo>
                    <a:cubicBezTo>
                      <a:pt x="3752" y="3480"/>
                      <a:pt x="4759" y="1893"/>
                      <a:pt x="3641" y="460"/>
                    </a:cubicBezTo>
                    <a:cubicBezTo>
                      <a:pt x="3218" y="139"/>
                      <a:pt x="2782" y="1"/>
                      <a:pt x="2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6980050" y="1714600"/>
                <a:ext cx="119050" cy="86650"/>
              </a:xfrm>
              <a:custGeom>
                <a:rect b="b" l="l" r="r" t="t"/>
                <a:pathLst>
                  <a:path extrusionOk="0" h="3466" w="4762">
                    <a:moveTo>
                      <a:pt x="2377" y="0"/>
                    </a:moveTo>
                    <a:cubicBezTo>
                      <a:pt x="1006" y="0"/>
                      <a:pt x="0" y="1588"/>
                      <a:pt x="1118" y="3021"/>
                    </a:cubicBezTo>
                    <a:cubicBezTo>
                      <a:pt x="1537" y="3331"/>
                      <a:pt x="1970" y="3465"/>
                      <a:pt x="2372" y="3465"/>
                    </a:cubicBezTo>
                    <a:cubicBezTo>
                      <a:pt x="3748" y="3465"/>
                      <a:pt x="4761" y="1896"/>
                      <a:pt x="3641" y="460"/>
                    </a:cubicBezTo>
                    <a:cubicBezTo>
                      <a:pt x="3218" y="139"/>
                      <a:pt x="2782" y="0"/>
                      <a:pt x="2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6982825" y="2772250"/>
                <a:ext cx="118900" cy="87125"/>
              </a:xfrm>
              <a:custGeom>
                <a:rect b="b" l="l" r="r" t="t"/>
                <a:pathLst>
                  <a:path extrusionOk="0" h="3485" w="4756">
                    <a:moveTo>
                      <a:pt x="2378" y="0"/>
                    </a:moveTo>
                    <a:cubicBezTo>
                      <a:pt x="1007" y="0"/>
                      <a:pt x="0" y="1588"/>
                      <a:pt x="1118" y="3020"/>
                    </a:cubicBezTo>
                    <a:cubicBezTo>
                      <a:pt x="1545" y="3345"/>
                      <a:pt x="1985" y="3484"/>
                      <a:pt x="2393" y="3484"/>
                    </a:cubicBezTo>
                    <a:cubicBezTo>
                      <a:pt x="3758" y="3484"/>
                      <a:pt x="4756" y="1917"/>
                      <a:pt x="3641" y="460"/>
                    </a:cubicBezTo>
                    <a:cubicBezTo>
                      <a:pt x="3219" y="138"/>
                      <a:pt x="2782" y="0"/>
                      <a:pt x="2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981050" y="2248875"/>
                <a:ext cx="118975" cy="86750"/>
              </a:xfrm>
              <a:custGeom>
                <a:rect b="b" l="l" r="r" t="t"/>
                <a:pathLst>
                  <a:path extrusionOk="0" h="3470" w="4759">
                    <a:moveTo>
                      <a:pt x="2363" y="0"/>
                    </a:moveTo>
                    <a:cubicBezTo>
                      <a:pt x="998" y="0"/>
                      <a:pt x="0" y="1568"/>
                      <a:pt x="1115" y="3025"/>
                    </a:cubicBezTo>
                    <a:cubicBezTo>
                      <a:pt x="1534" y="3336"/>
                      <a:pt x="1967" y="3470"/>
                      <a:pt x="2369" y="3470"/>
                    </a:cubicBezTo>
                    <a:cubicBezTo>
                      <a:pt x="3745" y="3470"/>
                      <a:pt x="4758" y="1900"/>
                      <a:pt x="3638" y="465"/>
                    </a:cubicBezTo>
                    <a:cubicBezTo>
                      <a:pt x="3211" y="140"/>
                      <a:pt x="2771" y="0"/>
                      <a:pt x="2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6981825" y="2511000"/>
                <a:ext cx="119050" cy="86625"/>
              </a:xfrm>
              <a:custGeom>
                <a:rect b="b" l="l" r="r" t="t"/>
                <a:pathLst>
                  <a:path extrusionOk="0" h="3465" w="4762">
                    <a:moveTo>
                      <a:pt x="2390" y="0"/>
                    </a:moveTo>
                    <a:cubicBezTo>
                      <a:pt x="1014" y="0"/>
                      <a:pt x="1" y="1569"/>
                      <a:pt x="1121" y="3005"/>
                    </a:cubicBezTo>
                    <a:cubicBezTo>
                      <a:pt x="1544" y="3327"/>
                      <a:pt x="1980" y="3465"/>
                      <a:pt x="2384" y="3465"/>
                    </a:cubicBezTo>
                    <a:cubicBezTo>
                      <a:pt x="3755" y="3465"/>
                      <a:pt x="4762" y="1877"/>
                      <a:pt x="3644" y="445"/>
                    </a:cubicBezTo>
                    <a:cubicBezTo>
                      <a:pt x="3225" y="134"/>
                      <a:pt x="2792" y="0"/>
                      <a:pt x="2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6745100" y="2512475"/>
                <a:ext cx="118325" cy="86625"/>
              </a:xfrm>
              <a:custGeom>
                <a:rect b="b" l="l" r="r" t="t"/>
                <a:pathLst>
                  <a:path extrusionOk="0" h="3465" w="4733">
                    <a:moveTo>
                      <a:pt x="2354" y="0"/>
                    </a:moveTo>
                    <a:cubicBezTo>
                      <a:pt x="991" y="0"/>
                      <a:pt x="1" y="1588"/>
                      <a:pt x="1089" y="3020"/>
                    </a:cubicBezTo>
                    <a:cubicBezTo>
                      <a:pt x="1509" y="3331"/>
                      <a:pt x="1942" y="3465"/>
                      <a:pt x="2344" y="3465"/>
                    </a:cubicBezTo>
                    <a:cubicBezTo>
                      <a:pt x="3720" y="3465"/>
                      <a:pt x="4733" y="1896"/>
                      <a:pt x="3613" y="460"/>
                    </a:cubicBezTo>
                    <a:cubicBezTo>
                      <a:pt x="3190" y="139"/>
                      <a:pt x="2756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745325" y="2773175"/>
                <a:ext cx="119050" cy="87500"/>
              </a:xfrm>
              <a:custGeom>
                <a:rect b="b" l="l" r="r" t="t"/>
                <a:pathLst>
                  <a:path extrusionOk="0" h="3500" w="4762">
                    <a:moveTo>
                      <a:pt x="2410" y="0"/>
                    </a:moveTo>
                    <a:cubicBezTo>
                      <a:pt x="1029" y="0"/>
                      <a:pt x="0" y="1588"/>
                      <a:pt x="1118" y="3020"/>
                    </a:cubicBezTo>
                    <a:cubicBezTo>
                      <a:pt x="1547" y="3356"/>
                      <a:pt x="1991" y="3500"/>
                      <a:pt x="2402" y="3500"/>
                    </a:cubicBezTo>
                    <a:cubicBezTo>
                      <a:pt x="3764" y="3500"/>
                      <a:pt x="4762" y="1914"/>
                      <a:pt x="3678" y="460"/>
                    </a:cubicBezTo>
                    <a:cubicBezTo>
                      <a:pt x="3255" y="139"/>
                      <a:pt x="2817" y="0"/>
                      <a:pt x="2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6744250" y="2249800"/>
                <a:ext cx="118475" cy="86750"/>
              </a:xfrm>
              <a:custGeom>
                <a:rect b="b" l="l" r="r" t="t"/>
                <a:pathLst>
                  <a:path extrusionOk="0" h="3470" w="4739">
                    <a:moveTo>
                      <a:pt x="2372" y="1"/>
                    </a:moveTo>
                    <a:cubicBezTo>
                      <a:pt x="1005" y="1"/>
                      <a:pt x="1" y="1568"/>
                      <a:pt x="1086" y="3025"/>
                    </a:cubicBezTo>
                    <a:cubicBezTo>
                      <a:pt x="1506" y="3336"/>
                      <a:pt x="1939" y="3470"/>
                      <a:pt x="2341" y="3470"/>
                    </a:cubicBezTo>
                    <a:cubicBezTo>
                      <a:pt x="3718" y="3470"/>
                      <a:pt x="4738" y="1901"/>
                      <a:pt x="3647" y="465"/>
                    </a:cubicBezTo>
                    <a:cubicBezTo>
                      <a:pt x="3220" y="140"/>
                      <a:pt x="2780" y="1"/>
                      <a:pt x="2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2135550" y="1328275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1" type="subTitle"/>
          </p:nvPr>
        </p:nvSpPr>
        <p:spPr>
          <a:xfrm>
            <a:off x="2135550" y="288005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2" name="Google Shape;152;p9"/>
          <p:cNvGrpSpPr/>
          <p:nvPr/>
        </p:nvGrpSpPr>
        <p:grpSpPr>
          <a:xfrm>
            <a:off x="531115" y="387092"/>
            <a:ext cx="70524" cy="514199"/>
            <a:chOff x="265665" y="2159867"/>
            <a:chExt cx="70524" cy="514199"/>
          </a:xfrm>
        </p:grpSpPr>
        <p:sp>
          <p:nvSpPr>
            <p:cNvPr id="153" name="Google Shape;153;p9"/>
            <p:cNvSpPr/>
            <p:nvPr/>
          </p:nvSpPr>
          <p:spPr>
            <a:xfrm>
              <a:off x="266232" y="2312506"/>
              <a:ext cx="69258" cy="50666"/>
            </a:xfrm>
            <a:custGeom>
              <a:rect b="b" l="l" r="r" t="t"/>
              <a:pathLst>
                <a:path extrusionOk="0" h="3481" w="4760">
                  <a:moveTo>
                    <a:pt x="2378" y="1"/>
                  </a:moveTo>
                  <a:cubicBezTo>
                    <a:pt x="1007" y="1"/>
                    <a:pt x="1" y="1588"/>
                    <a:pt x="1118" y="3021"/>
                  </a:cubicBezTo>
                  <a:cubicBezTo>
                    <a:pt x="1541" y="3342"/>
                    <a:pt x="1977" y="3480"/>
                    <a:pt x="2382" y="3480"/>
                  </a:cubicBezTo>
                  <a:cubicBezTo>
                    <a:pt x="3753" y="3480"/>
                    <a:pt x="4759" y="1893"/>
                    <a:pt x="3642" y="460"/>
                  </a:cubicBezTo>
                  <a:cubicBezTo>
                    <a:pt x="3219" y="139"/>
                    <a:pt x="2783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65665" y="2159867"/>
              <a:ext cx="69287" cy="50448"/>
            </a:xfrm>
            <a:custGeom>
              <a:rect b="b" l="l" r="r" t="t"/>
              <a:pathLst>
                <a:path extrusionOk="0" h="3466" w="4762">
                  <a:moveTo>
                    <a:pt x="2389" y="0"/>
                  </a:moveTo>
                  <a:cubicBezTo>
                    <a:pt x="1014" y="0"/>
                    <a:pt x="0" y="1570"/>
                    <a:pt x="1120" y="3006"/>
                  </a:cubicBezTo>
                  <a:cubicBezTo>
                    <a:pt x="1543" y="3327"/>
                    <a:pt x="1979" y="3465"/>
                    <a:pt x="2384" y="3465"/>
                  </a:cubicBezTo>
                  <a:cubicBezTo>
                    <a:pt x="3755" y="3465"/>
                    <a:pt x="4761" y="1878"/>
                    <a:pt x="3644" y="445"/>
                  </a:cubicBezTo>
                  <a:cubicBezTo>
                    <a:pt x="3224" y="134"/>
                    <a:pt x="2791" y="0"/>
                    <a:pt x="2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67236" y="2623561"/>
              <a:ext cx="68952" cy="50506"/>
            </a:xfrm>
            <a:custGeom>
              <a:rect b="b" l="l" r="r" t="t"/>
              <a:pathLst>
                <a:path extrusionOk="0" h="3470" w="4739">
                  <a:moveTo>
                    <a:pt x="2372" y="1"/>
                  </a:moveTo>
                  <a:cubicBezTo>
                    <a:pt x="1005" y="1"/>
                    <a:pt x="1" y="1568"/>
                    <a:pt x="1086" y="3025"/>
                  </a:cubicBezTo>
                  <a:cubicBezTo>
                    <a:pt x="1506" y="3336"/>
                    <a:pt x="1939" y="3470"/>
                    <a:pt x="2341" y="3470"/>
                  </a:cubicBezTo>
                  <a:cubicBezTo>
                    <a:pt x="3718" y="3470"/>
                    <a:pt x="4738" y="1901"/>
                    <a:pt x="3647" y="465"/>
                  </a:cubicBezTo>
                  <a:cubicBezTo>
                    <a:pt x="3220" y="140"/>
                    <a:pt x="2780" y="1"/>
                    <a:pt x="2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6327716" y="-2482"/>
            <a:ext cx="374767" cy="5143489"/>
            <a:chOff x="4364392" y="12"/>
            <a:chExt cx="374767" cy="5143489"/>
          </a:xfrm>
        </p:grpSpPr>
        <p:sp>
          <p:nvSpPr>
            <p:cNvPr id="157" name="Google Shape;157;p9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9"/>
          <p:cNvGrpSpPr/>
          <p:nvPr/>
        </p:nvGrpSpPr>
        <p:grpSpPr>
          <a:xfrm>
            <a:off x="475352" y="302579"/>
            <a:ext cx="8226789" cy="4447732"/>
            <a:chOff x="475352" y="302579"/>
            <a:chExt cx="8226789" cy="4447732"/>
          </a:xfrm>
        </p:grpSpPr>
        <p:grpSp>
          <p:nvGrpSpPr>
            <p:cNvPr id="160" name="Google Shape;160;p9"/>
            <p:cNvGrpSpPr/>
            <p:nvPr/>
          </p:nvGrpSpPr>
          <p:grpSpPr>
            <a:xfrm>
              <a:off x="475352" y="4274558"/>
              <a:ext cx="475754" cy="475754"/>
              <a:chOff x="5564675" y="1326475"/>
              <a:chExt cx="1339775" cy="1339775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>
              <a:off x="8041353" y="302579"/>
              <a:ext cx="660788" cy="475752"/>
              <a:chOff x="-3525468" y="-281808"/>
              <a:chExt cx="1887966" cy="1359291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10"/>
          <p:cNvSpPr txBox="1"/>
          <p:nvPr>
            <p:ph type="title"/>
          </p:nvPr>
        </p:nvSpPr>
        <p:spPr>
          <a:xfrm>
            <a:off x="4934600" y="3607725"/>
            <a:ext cx="3668400" cy="110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da"/>
              <a:buNone/>
              <a:defRPr b="1" sz="31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●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○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■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●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○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■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●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○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da"/>
              <a:buChar char="■"/>
              <a:defRPr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/>
          <p:nvPr>
            <p:ph type="ctrTitle"/>
          </p:nvPr>
        </p:nvSpPr>
        <p:spPr>
          <a:xfrm>
            <a:off x="1550400" y="1225488"/>
            <a:ext cx="6043200" cy="20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Q&amp;A Subreddits</a:t>
            </a:r>
            <a:endParaRPr/>
          </a:p>
        </p:txBody>
      </p:sp>
      <p:sp>
        <p:nvSpPr>
          <p:cNvPr id="636" name="Google Shape;636;p33"/>
          <p:cNvSpPr txBox="1"/>
          <p:nvPr>
            <p:ph idx="1" type="subTitle"/>
          </p:nvPr>
        </p:nvSpPr>
        <p:spPr>
          <a:xfrm>
            <a:off x="1550400" y="3534063"/>
            <a:ext cx="6043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questions get answered and how?</a:t>
            </a:r>
            <a:endParaRPr/>
          </a:p>
        </p:txBody>
      </p:sp>
      <p:cxnSp>
        <p:nvCxnSpPr>
          <p:cNvPr id="637" name="Google Shape;637;p33"/>
          <p:cNvCxnSpPr/>
          <p:nvPr/>
        </p:nvCxnSpPr>
        <p:spPr>
          <a:xfrm>
            <a:off x="2148150" y="3357738"/>
            <a:ext cx="484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42"/>
          <p:cNvGrpSpPr/>
          <p:nvPr/>
        </p:nvGrpSpPr>
        <p:grpSpPr>
          <a:xfrm>
            <a:off x="4439296" y="1166483"/>
            <a:ext cx="3865128" cy="2810528"/>
            <a:chOff x="4439296" y="1166483"/>
            <a:chExt cx="3865128" cy="2810528"/>
          </a:xfrm>
        </p:grpSpPr>
        <p:sp>
          <p:nvSpPr>
            <p:cNvPr id="744" name="Google Shape;744;p42"/>
            <p:cNvSpPr/>
            <p:nvPr/>
          </p:nvSpPr>
          <p:spPr>
            <a:xfrm>
              <a:off x="5907000" y="3604225"/>
              <a:ext cx="929840" cy="245739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4439296" y="1166483"/>
              <a:ext cx="3865128" cy="2437737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4559975" y="1270720"/>
              <a:ext cx="3623762" cy="2229256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5805948" y="3849984"/>
              <a:ext cx="1131012" cy="127027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42"/>
          <p:cNvSpPr txBox="1"/>
          <p:nvPr>
            <p:ph type="title"/>
          </p:nvPr>
        </p:nvSpPr>
        <p:spPr>
          <a:xfrm>
            <a:off x="897975" y="1354800"/>
            <a:ext cx="2761500" cy="11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Accuracy?</a:t>
            </a:r>
            <a:endParaRPr/>
          </a:p>
        </p:txBody>
      </p:sp>
      <p:sp>
        <p:nvSpPr>
          <p:cNvPr id="749" name="Google Shape;749;p42"/>
          <p:cNvSpPr txBox="1"/>
          <p:nvPr>
            <p:ph idx="1" type="subTitle"/>
          </p:nvPr>
        </p:nvSpPr>
        <p:spPr>
          <a:xfrm>
            <a:off x="897975" y="2654825"/>
            <a:ext cx="27615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0" name="Google Shape;7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13" y="1441500"/>
            <a:ext cx="2761500" cy="18769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43"/>
          <p:cNvGrpSpPr/>
          <p:nvPr/>
        </p:nvGrpSpPr>
        <p:grpSpPr>
          <a:xfrm>
            <a:off x="4439296" y="1166483"/>
            <a:ext cx="3865123" cy="2810528"/>
            <a:chOff x="4439296" y="1166483"/>
            <a:chExt cx="3865123" cy="2810528"/>
          </a:xfrm>
        </p:grpSpPr>
        <p:sp>
          <p:nvSpPr>
            <p:cNvPr id="756" name="Google Shape;756;p43"/>
            <p:cNvSpPr/>
            <p:nvPr/>
          </p:nvSpPr>
          <p:spPr>
            <a:xfrm>
              <a:off x="5907000" y="3604225"/>
              <a:ext cx="929840" cy="245706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4439296" y="1166483"/>
              <a:ext cx="3865123" cy="2437647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4559975" y="1270720"/>
              <a:ext cx="3623757" cy="2229173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5805948" y="3849984"/>
              <a:ext cx="1131012" cy="127027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43"/>
          <p:cNvSpPr txBox="1"/>
          <p:nvPr>
            <p:ph type="title"/>
          </p:nvPr>
        </p:nvSpPr>
        <p:spPr>
          <a:xfrm>
            <a:off x="897975" y="1354800"/>
            <a:ext cx="2761500" cy="11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model need</a:t>
            </a:r>
            <a:r>
              <a:rPr lang="en"/>
              <a:t>s </a:t>
            </a:r>
            <a:r>
              <a:rPr lang="en"/>
              <a:t>improvement</a:t>
            </a:r>
            <a:endParaRPr/>
          </a:p>
        </p:txBody>
      </p:sp>
      <p:sp>
        <p:nvSpPr>
          <p:cNvPr id="761" name="Google Shape;761;p43"/>
          <p:cNvSpPr txBox="1"/>
          <p:nvPr>
            <p:ph idx="1" type="subTitle"/>
          </p:nvPr>
        </p:nvSpPr>
        <p:spPr>
          <a:xfrm>
            <a:off x="897975" y="2654825"/>
            <a:ext cx="27615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2" name="Google Shape;762;p43"/>
          <p:cNvPicPr preferRelativeResize="0"/>
          <p:nvPr/>
        </p:nvPicPr>
        <p:blipFill rotWithShape="1">
          <a:blip r:embed="rId3">
            <a:alphaModFix/>
          </a:blip>
          <a:srcRect b="4694" l="0" r="0" t="4685"/>
          <a:stretch/>
        </p:blipFill>
        <p:spPr>
          <a:xfrm>
            <a:off x="4991113" y="1441500"/>
            <a:ext cx="2761499" cy="18769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4"/>
          <p:cNvSpPr txBox="1"/>
          <p:nvPr>
            <p:ph type="title"/>
          </p:nvPr>
        </p:nvSpPr>
        <p:spPr>
          <a:xfrm>
            <a:off x="2415300" y="2103575"/>
            <a:ext cx="43134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Suggestions</a:t>
            </a:r>
            <a:endParaRPr sz="4500"/>
          </a:p>
        </p:txBody>
      </p:sp>
      <p:sp>
        <p:nvSpPr>
          <p:cNvPr id="768" name="Google Shape;768;p44"/>
          <p:cNvSpPr txBox="1"/>
          <p:nvPr>
            <p:ph idx="2" type="title"/>
          </p:nvPr>
        </p:nvSpPr>
        <p:spPr>
          <a:xfrm>
            <a:off x="3602100" y="671125"/>
            <a:ext cx="19398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9" name="Google Shape;769;p44"/>
          <p:cNvSpPr txBox="1"/>
          <p:nvPr>
            <p:ph idx="1" type="subTitle"/>
          </p:nvPr>
        </p:nvSpPr>
        <p:spPr>
          <a:xfrm>
            <a:off x="2415300" y="3765725"/>
            <a:ext cx="4313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44"/>
          <p:cNvCxnSpPr/>
          <p:nvPr/>
        </p:nvCxnSpPr>
        <p:spPr>
          <a:xfrm>
            <a:off x="2863050" y="2006113"/>
            <a:ext cx="341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720" l="0" r="0" t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776" name="Google Shape;776;p45"/>
          <p:cNvSpPr txBox="1"/>
          <p:nvPr>
            <p:ph type="title"/>
          </p:nvPr>
        </p:nvSpPr>
        <p:spPr>
          <a:xfrm>
            <a:off x="5297225" y="3689125"/>
            <a:ext cx="38466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or more of these people may visit Reddit</a:t>
            </a:r>
            <a:endParaRPr/>
          </a:p>
        </p:txBody>
      </p:sp>
      <p:grpSp>
        <p:nvGrpSpPr>
          <p:cNvPr id="777" name="Google Shape;777;p45"/>
          <p:cNvGrpSpPr/>
          <p:nvPr/>
        </p:nvGrpSpPr>
        <p:grpSpPr>
          <a:xfrm>
            <a:off x="4384616" y="5"/>
            <a:ext cx="374767" cy="5143489"/>
            <a:chOff x="4364392" y="12"/>
            <a:chExt cx="374767" cy="5143489"/>
          </a:xfrm>
        </p:grpSpPr>
        <p:sp>
          <p:nvSpPr>
            <p:cNvPr id="778" name="Google Shape;778;p45"/>
            <p:cNvSpPr/>
            <p:nvPr/>
          </p:nvSpPr>
          <p:spPr>
            <a:xfrm>
              <a:off x="4364392" y="4953337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 flipH="1" rot="10800000">
              <a:off x="4364392" y="12"/>
              <a:ext cx="374767" cy="190164"/>
            </a:xfrm>
            <a:custGeom>
              <a:rect b="b" l="l" r="r" t="t"/>
              <a:pathLst>
                <a:path extrusionOk="0" h="33029" w="65092">
                  <a:moveTo>
                    <a:pt x="32620" y="1"/>
                  </a:moveTo>
                  <a:cubicBezTo>
                    <a:pt x="28612" y="17999"/>
                    <a:pt x="17739" y="28761"/>
                    <a:pt x="0" y="33029"/>
                  </a:cubicBezTo>
                  <a:lnTo>
                    <a:pt x="65092" y="33029"/>
                  </a:lnTo>
                  <a:cubicBezTo>
                    <a:pt x="47353" y="28613"/>
                    <a:pt x="36517" y="18036"/>
                    <a:pt x="3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5"/>
          <p:cNvGrpSpPr/>
          <p:nvPr/>
        </p:nvGrpSpPr>
        <p:grpSpPr>
          <a:xfrm>
            <a:off x="382828" y="301633"/>
            <a:ext cx="8523703" cy="4540249"/>
            <a:chOff x="382828" y="301633"/>
            <a:chExt cx="8523703" cy="4540249"/>
          </a:xfrm>
        </p:grpSpPr>
        <p:grpSp>
          <p:nvGrpSpPr>
            <p:cNvPr id="781" name="Google Shape;781;p45"/>
            <p:cNvGrpSpPr/>
            <p:nvPr/>
          </p:nvGrpSpPr>
          <p:grpSpPr>
            <a:xfrm>
              <a:off x="8430777" y="301633"/>
              <a:ext cx="475754" cy="475754"/>
              <a:chOff x="5564675" y="1326475"/>
              <a:chExt cx="1339775" cy="1339775"/>
            </a:xfrm>
          </p:grpSpPr>
          <p:sp>
            <p:nvSpPr>
              <p:cNvPr id="782" name="Google Shape;782;p45"/>
              <p:cNvSpPr/>
              <p:nvPr/>
            </p:nvSpPr>
            <p:spPr>
              <a:xfrm>
                <a:off x="6234700" y="1996200"/>
                <a:ext cx="669750" cy="25"/>
              </a:xfrm>
              <a:custGeom>
                <a:rect b="b" l="l" r="r" t="t"/>
                <a:pathLst>
                  <a:path extrusionOk="0" fill="none" h="1" w="26790">
                    <a:moveTo>
                      <a:pt x="0" y="1"/>
                    </a:moveTo>
                    <a:lnTo>
                      <a:pt x="2678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5"/>
              <p:cNvSpPr/>
              <p:nvPr/>
            </p:nvSpPr>
            <p:spPr>
              <a:xfrm>
                <a:off x="6234700" y="1522650"/>
                <a:ext cx="473600" cy="473575"/>
              </a:xfrm>
              <a:custGeom>
                <a:rect b="b" l="l" r="r" t="t"/>
                <a:pathLst>
                  <a:path extrusionOk="0" fill="none" h="18943" w="18944">
                    <a:moveTo>
                      <a:pt x="0" y="18943"/>
                    </a:moveTo>
                    <a:lnTo>
                      <a:pt x="18943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5"/>
              <p:cNvSpPr/>
              <p:nvPr/>
            </p:nvSpPr>
            <p:spPr>
              <a:xfrm>
                <a:off x="6234700" y="1326475"/>
                <a:ext cx="25" cy="669750"/>
              </a:xfrm>
              <a:custGeom>
                <a:rect b="b" l="l" r="r" t="t"/>
                <a:pathLst>
                  <a:path extrusionOk="0" fill="none" h="26790" w="1">
                    <a:moveTo>
                      <a:pt x="0" y="2679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5"/>
              <p:cNvSpPr/>
              <p:nvPr/>
            </p:nvSpPr>
            <p:spPr>
              <a:xfrm>
                <a:off x="5760825" y="1522650"/>
                <a:ext cx="473900" cy="473575"/>
              </a:xfrm>
              <a:custGeom>
                <a:rect b="b" l="l" r="r" t="t"/>
                <a:pathLst>
                  <a:path extrusionOk="0" fill="none" h="18943" w="18956">
                    <a:moveTo>
                      <a:pt x="18955" y="1894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5"/>
              <p:cNvSpPr/>
              <p:nvPr/>
            </p:nvSpPr>
            <p:spPr>
              <a:xfrm>
                <a:off x="5564675" y="1996200"/>
                <a:ext cx="670050" cy="25"/>
              </a:xfrm>
              <a:custGeom>
                <a:rect b="b" l="l" r="r" t="t"/>
                <a:pathLst>
                  <a:path extrusionOk="0" fill="none" h="1" w="26802">
                    <a:moveTo>
                      <a:pt x="26801" y="1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5"/>
              <p:cNvSpPr/>
              <p:nvPr/>
            </p:nvSpPr>
            <p:spPr>
              <a:xfrm>
                <a:off x="5760825" y="1996200"/>
                <a:ext cx="473900" cy="473600"/>
              </a:xfrm>
              <a:custGeom>
                <a:rect b="b" l="l" r="r" t="t"/>
                <a:pathLst>
                  <a:path extrusionOk="0" fill="none" h="18944" w="18956">
                    <a:moveTo>
                      <a:pt x="18955" y="1"/>
                    </a:moveTo>
                    <a:lnTo>
                      <a:pt x="1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5"/>
              <p:cNvSpPr/>
              <p:nvPr/>
            </p:nvSpPr>
            <p:spPr>
              <a:xfrm>
                <a:off x="6234700" y="1996200"/>
                <a:ext cx="25" cy="670050"/>
              </a:xfrm>
              <a:custGeom>
                <a:rect b="b" l="l" r="r" t="t"/>
                <a:pathLst>
                  <a:path extrusionOk="0" fill="none" h="26802" w="1">
                    <a:moveTo>
                      <a:pt x="0" y="1"/>
                    </a:moveTo>
                    <a:lnTo>
                      <a:pt x="0" y="2680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5"/>
              <p:cNvSpPr/>
              <p:nvPr/>
            </p:nvSpPr>
            <p:spPr>
              <a:xfrm>
                <a:off x="6234700" y="1996200"/>
                <a:ext cx="473600" cy="473600"/>
              </a:xfrm>
              <a:custGeom>
                <a:rect b="b" l="l" r="r" t="t"/>
                <a:pathLst>
                  <a:path extrusionOk="0" fill="none" h="18944" w="18944">
                    <a:moveTo>
                      <a:pt x="0" y="1"/>
                    </a:moveTo>
                    <a:lnTo>
                      <a:pt x="18943" y="189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45"/>
            <p:cNvGrpSpPr/>
            <p:nvPr/>
          </p:nvGrpSpPr>
          <p:grpSpPr>
            <a:xfrm flipH="1">
              <a:off x="382828" y="4366129"/>
              <a:ext cx="660788" cy="475752"/>
              <a:chOff x="-3525468" y="-281808"/>
              <a:chExt cx="1887966" cy="1359291"/>
            </a:xfrm>
          </p:grpSpPr>
          <p:sp>
            <p:nvSpPr>
              <p:cNvPr id="791" name="Google Shape;791;p45"/>
              <p:cNvSpPr/>
              <p:nvPr/>
            </p:nvSpPr>
            <p:spPr>
              <a:xfrm>
                <a:off x="-3525468" y="400027"/>
                <a:ext cx="1887966" cy="677456"/>
              </a:xfrm>
              <a:custGeom>
                <a:rect b="b" l="l" r="r" t="t"/>
                <a:pathLst>
                  <a:path extrusionOk="0" fill="none" h="40229" w="112112">
                    <a:moveTo>
                      <a:pt x="1" y="1"/>
                    </a:moveTo>
                    <a:lnTo>
                      <a:pt x="75669" y="1"/>
                    </a:lnTo>
                    <a:lnTo>
                      <a:pt x="112111" y="1"/>
                    </a:lnTo>
                    <a:cubicBezTo>
                      <a:pt x="112111" y="1"/>
                      <a:pt x="72589" y="1003"/>
                      <a:pt x="71847" y="40228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5"/>
              <p:cNvSpPr/>
              <p:nvPr/>
            </p:nvSpPr>
            <p:spPr>
              <a:xfrm>
                <a:off x="-2336142" y="-281808"/>
                <a:ext cx="695576" cy="683064"/>
              </a:xfrm>
              <a:custGeom>
                <a:rect b="b" l="l" r="r" t="t"/>
                <a:pathLst>
                  <a:path extrusionOk="0" fill="none" h="40562" w="41305">
                    <a:moveTo>
                      <a:pt x="1077" y="0"/>
                    </a:moveTo>
                    <a:cubicBezTo>
                      <a:pt x="1077" y="0"/>
                      <a:pt x="1" y="37482"/>
                      <a:pt x="41305" y="40562"/>
                    </a:cubicBezTo>
                  </a:path>
                </a:pathLst>
              </a:custGeom>
              <a:noFill/>
              <a:ln cap="flat" cmpd="sng" w="12050">
                <a:solidFill>
                  <a:schemeClr val="dk1"/>
                </a:solidFill>
                <a:prstDash val="solid"/>
                <a:miter lim="3711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really, so what?</a:t>
            </a:r>
            <a:endParaRPr/>
          </a:p>
        </p:txBody>
      </p:sp>
      <p:sp>
        <p:nvSpPr>
          <p:cNvPr id="798" name="Google Shape;798;p46"/>
          <p:cNvSpPr txBox="1"/>
          <p:nvPr/>
        </p:nvSpPr>
        <p:spPr>
          <a:xfrm>
            <a:off x="1114475" y="1141825"/>
            <a:ext cx="69150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799" name="Google Shape;799;p46"/>
          <p:cNvSpPr txBox="1"/>
          <p:nvPr/>
        </p:nvSpPr>
        <p:spPr>
          <a:xfrm>
            <a:off x="4792151" y="2121800"/>
            <a:ext cx="2549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23334"/>
                </a:solidFill>
                <a:latin typeface="Monda"/>
                <a:ea typeface="Monda"/>
                <a:cs typeface="Monda"/>
                <a:sym typeface="Monda"/>
              </a:rPr>
              <a:t>UX pathways</a:t>
            </a:r>
            <a:endParaRPr b="1" sz="2400">
              <a:solidFill>
                <a:srgbClr val="323334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00" name="Google Shape;800;p46"/>
          <p:cNvSpPr txBox="1"/>
          <p:nvPr/>
        </p:nvSpPr>
        <p:spPr>
          <a:xfrm>
            <a:off x="3297287" y="3414400"/>
            <a:ext cx="2549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23334"/>
                </a:solidFill>
                <a:latin typeface="Monda"/>
                <a:ea typeface="Monda"/>
                <a:cs typeface="Monda"/>
                <a:sym typeface="Monda"/>
              </a:rPr>
              <a:t>Any ideas?</a:t>
            </a:r>
            <a:endParaRPr b="1" sz="2400">
              <a:solidFill>
                <a:srgbClr val="323334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01" name="Google Shape;801;p46"/>
          <p:cNvSpPr txBox="1"/>
          <p:nvPr/>
        </p:nvSpPr>
        <p:spPr>
          <a:xfrm>
            <a:off x="4792166" y="2768100"/>
            <a:ext cx="2549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23334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02" name="Google Shape;802;p46"/>
          <p:cNvSpPr txBox="1"/>
          <p:nvPr/>
        </p:nvSpPr>
        <p:spPr>
          <a:xfrm>
            <a:off x="1802388" y="2121800"/>
            <a:ext cx="2549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23334"/>
                </a:solidFill>
                <a:latin typeface="Monda"/>
                <a:ea typeface="Monda"/>
                <a:cs typeface="Monda"/>
                <a:sym typeface="Monda"/>
              </a:rPr>
              <a:t>AI</a:t>
            </a:r>
            <a:endParaRPr b="1" sz="2400">
              <a:solidFill>
                <a:srgbClr val="323334"/>
              </a:solidFill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"/>
          <p:cNvSpPr txBox="1"/>
          <p:nvPr>
            <p:ph type="title"/>
          </p:nvPr>
        </p:nvSpPr>
        <p:spPr>
          <a:xfrm>
            <a:off x="2347938" y="601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08" name="Google Shape;808;p47"/>
          <p:cNvSpPr txBox="1"/>
          <p:nvPr/>
        </p:nvSpPr>
        <p:spPr>
          <a:xfrm>
            <a:off x="2496100" y="41604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Please keep this slide for attribution</a:t>
            </a:r>
            <a:endParaRPr sz="1200"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09" name="Google Shape;809;p47"/>
          <p:cNvSpPr txBox="1"/>
          <p:nvPr/>
        </p:nvSpPr>
        <p:spPr>
          <a:xfrm>
            <a:off x="906450" y="1750000"/>
            <a:ext cx="733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da"/>
                <a:ea typeface="Monda"/>
                <a:cs typeface="Monda"/>
                <a:sym typeface="Monda"/>
              </a:rPr>
              <a:t>Classmates in the Project 3 breakout room.</a:t>
            </a:r>
            <a:endParaRPr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da"/>
                <a:ea typeface="Monda"/>
                <a:cs typeface="Monda"/>
                <a:sym typeface="Monda"/>
              </a:rPr>
              <a:t>GA’s lesson planners &amp; our teachers.</a:t>
            </a:r>
            <a:endParaRPr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da"/>
                <a:ea typeface="Monda"/>
                <a:cs typeface="Monda"/>
                <a:sym typeface="Monda"/>
              </a:rPr>
              <a:t>Various websites with various attributions in my code.</a:t>
            </a:r>
            <a:endParaRPr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8"/>
          <p:cNvSpPr txBox="1"/>
          <p:nvPr>
            <p:ph type="title"/>
          </p:nvPr>
        </p:nvSpPr>
        <p:spPr>
          <a:xfrm>
            <a:off x="2347938" y="601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643" name="Google Shape;643;p34"/>
          <p:cNvSpPr txBox="1"/>
          <p:nvPr>
            <p:ph idx="1" type="subTitle"/>
          </p:nvPr>
        </p:nvSpPr>
        <p:spPr>
          <a:xfrm>
            <a:off x="744575" y="3580798"/>
            <a:ext cx="22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why</a:t>
            </a:r>
            <a:endParaRPr/>
          </a:p>
        </p:txBody>
      </p:sp>
      <p:sp>
        <p:nvSpPr>
          <p:cNvPr id="644" name="Google Shape;644;p34"/>
          <p:cNvSpPr txBox="1"/>
          <p:nvPr>
            <p:ph idx="2" type="subTitle"/>
          </p:nvPr>
        </p:nvSpPr>
        <p:spPr>
          <a:xfrm>
            <a:off x="3443850" y="3580796"/>
            <a:ext cx="22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&amp; modelling</a:t>
            </a:r>
            <a:endParaRPr/>
          </a:p>
        </p:txBody>
      </p:sp>
      <p:sp>
        <p:nvSpPr>
          <p:cNvPr id="645" name="Google Shape;645;p34"/>
          <p:cNvSpPr txBox="1"/>
          <p:nvPr>
            <p:ph idx="3" type="subTitle"/>
          </p:nvPr>
        </p:nvSpPr>
        <p:spPr>
          <a:xfrm>
            <a:off x="6143125" y="3580794"/>
            <a:ext cx="22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way out</a:t>
            </a:r>
            <a:endParaRPr/>
          </a:p>
        </p:txBody>
      </p:sp>
      <p:sp>
        <p:nvSpPr>
          <p:cNvPr id="646" name="Google Shape;646;p34"/>
          <p:cNvSpPr txBox="1"/>
          <p:nvPr>
            <p:ph idx="4" type="title"/>
          </p:nvPr>
        </p:nvSpPr>
        <p:spPr>
          <a:xfrm>
            <a:off x="1307825" y="1635525"/>
            <a:ext cx="11298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7" name="Google Shape;647;p34"/>
          <p:cNvSpPr txBox="1"/>
          <p:nvPr>
            <p:ph idx="5" type="title"/>
          </p:nvPr>
        </p:nvSpPr>
        <p:spPr>
          <a:xfrm>
            <a:off x="4007100" y="1635525"/>
            <a:ext cx="11298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8" name="Google Shape;648;p34"/>
          <p:cNvSpPr txBox="1"/>
          <p:nvPr>
            <p:ph idx="6" type="title"/>
          </p:nvPr>
        </p:nvSpPr>
        <p:spPr>
          <a:xfrm>
            <a:off x="6706375" y="1635525"/>
            <a:ext cx="11298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9" name="Google Shape;649;p34"/>
          <p:cNvSpPr txBox="1"/>
          <p:nvPr>
            <p:ph idx="7" type="subTitle"/>
          </p:nvPr>
        </p:nvSpPr>
        <p:spPr>
          <a:xfrm>
            <a:off x="744575" y="2679375"/>
            <a:ext cx="2256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Subreddits?</a:t>
            </a:r>
            <a:endParaRPr/>
          </a:p>
        </p:txBody>
      </p:sp>
      <p:sp>
        <p:nvSpPr>
          <p:cNvPr id="650" name="Google Shape;650;p34"/>
          <p:cNvSpPr txBox="1"/>
          <p:nvPr>
            <p:ph idx="8" type="subTitle"/>
          </p:nvPr>
        </p:nvSpPr>
        <p:spPr>
          <a:xfrm>
            <a:off x="3443850" y="2679375"/>
            <a:ext cx="2256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&amp; Results</a:t>
            </a:r>
            <a:endParaRPr/>
          </a:p>
        </p:txBody>
      </p:sp>
      <p:sp>
        <p:nvSpPr>
          <p:cNvPr id="651" name="Google Shape;651;p34"/>
          <p:cNvSpPr txBox="1"/>
          <p:nvPr>
            <p:ph idx="9" type="subTitle"/>
          </p:nvPr>
        </p:nvSpPr>
        <p:spPr>
          <a:xfrm>
            <a:off x="6143125" y="2679375"/>
            <a:ext cx="22563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What?</a:t>
            </a: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865175" y="2534238"/>
            <a:ext cx="201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4"/>
          <p:cNvCxnSpPr/>
          <p:nvPr/>
        </p:nvCxnSpPr>
        <p:spPr>
          <a:xfrm>
            <a:off x="3564450" y="2534238"/>
            <a:ext cx="201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4"/>
          <p:cNvCxnSpPr/>
          <p:nvPr/>
        </p:nvCxnSpPr>
        <p:spPr>
          <a:xfrm>
            <a:off x="6263725" y="2534238"/>
            <a:ext cx="201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/>
          <p:nvPr>
            <p:ph type="title"/>
          </p:nvPr>
        </p:nvSpPr>
        <p:spPr>
          <a:xfrm>
            <a:off x="1573350" y="2130225"/>
            <a:ext cx="5997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Subreddits?</a:t>
            </a:r>
            <a:endParaRPr/>
          </a:p>
        </p:txBody>
      </p:sp>
      <p:sp>
        <p:nvSpPr>
          <p:cNvPr id="660" name="Google Shape;660;p35"/>
          <p:cNvSpPr txBox="1"/>
          <p:nvPr>
            <p:ph idx="2" type="title"/>
          </p:nvPr>
        </p:nvSpPr>
        <p:spPr>
          <a:xfrm>
            <a:off x="3602100" y="671125"/>
            <a:ext cx="19398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1" name="Google Shape;661;p35"/>
          <p:cNvSpPr txBox="1"/>
          <p:nvPr>
            <p:ph idx="1" type="subTitle"/>
          </p:nvPr>
        </p:nvSpPr>
        <p:spPr>
          <a:xfrm>
            <a:off x="2415300" y="3765725"/>
            <a:ext cx="4313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have a lot of questions</a:t>
            </a:r>
            <a:endParaRPr/>
          </a:p>
        </p:txBody>
      </p:sp>
      <p:cxnSp>
        <p:nvCxnSpPr>
          <p:cNvPr id="662" name="Google Shape;662;p35"/>
          <p:cNvCxnSpPr/>
          <p:nvPr/>
        </p:nvCxnSpPr>
        <p:spPr>
          <a:xfrm>
            <a:off x="2863050" y="2006113"/>
            <a:ext cx="341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questions, lots of forums</a:t>
            </a:r>
            <a:endParaRPr/>
          </a:p>
        </p:txBody>
      </p:sp>
      <p:sp>
        <p:nvSpPr>
          <p:cNvPr id="668" name="Google Shape;668;p36"/>
          <p:cNvSpPr txBox="1"/>
          <p:nvPr>
            <p:ph idx="1" type="subTitle"/>
          </p:nvPr>
        </p:nvSpPr>
        <p:spPr>
          <a:xfrm>
            <a:off x="4765138" y="1874300"/>
            <a:ext cx="33879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6"/>
          <p:cNvSpPr txBox="1"/>
          <p:nvPr>
            <p:ph idx="2" type="subTitle"/>
          </p:nvPr>
        </p:nvSpPr>
        <p:spPr>
          <a:xfrm>
            <a:off x="2878062" y="1874300"/>
            <a:ext cx="3387900" cy="21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Ask Reddit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Stupid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Explain like I’m five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Answers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 of the Loop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these subreddits work</a:t>
            </a:r>
            <a:endParaRPr/>
          </a:p>
        </p:txBody>
      </p:sp>
      <p:sp>
        <p:nvSpPr>
          <p:cNvPr id="675" name="Google Shape;675;p37"/>
          <p:cNvSpPr txBox="1"/>
          <p:nvPr>
            <p:ph idx="1" type="subTitle"/>
          </p:nvPr>
        </p:nvSpPr>
        <p:spPr>
          <a:xfrm>
            <a:off x="982800" y="3190725"/>
            <a:ext cx="2392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Rules!</a:t>
            </a:r>
            <a:endParaRPr/>
          </a:p>
        </p:txBody>
      </p:sp>
      <p:sp>
        <p:nvSpPr>
          <p:cNvPr id="676" name="Google Shape;676;p37"/>
          <p:cNvSpPr txBox="1"/>
          <p:nvPr>
            <p:ph idx="2" type="subTitle"/>
          </p:nvPr>
        </p:nvSpPr>
        <p:spPr>
          <a:xfrm>
            <a:off x="3375598" y="3190727"/>
            <a:ext cx="2392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rules!</a:t>
            </a:r>
            <a:endParaRPr/>
          </a:p>
        </p:txBody>
      </p:sp>
      <p:sp>
        <p:nvSpPr>
          <p:cNvPr id="677" name="Google Shape;677;p37"/>
          <p:cNvSpPr txBox="1"/>
          <p:nvPr>
            <p:ph idx="3" type="subTitle"/>
          </p:nvPr>
        </p:nvSpPr>
        <p:spPr>
          <a:xfrm>
            <a:off x="6031075" y="3190725"/>
            <a:ext cx="2392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discussion</a:t>
            </a:r>
            <a:endParaRPr/>
          </a:p>
        </p:txBody>
      </p:sp>
      <p:sp>
        <p:nvSpPr>
          <p:cNvPr id="678" name="Google Shape;678;p37"/>
          <p:cNvSpPr txBox="1"/>
          <p:nvPr>
            <p:ph idx="4" type="subTitle"/>
          </p:nvPr>
        </p:nvSpPr>
        <p:spPr>
          <a:xfrm>
            <a:off x="720125" y="2648300"/>
            <a:ext cx="239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79" name="Google Shape;679;p37"/>
          <p:cNvSpPr txBox="1"/>
          <p:nvPr>
            <p:ph idx="5" type="subTitle"/>
          </p:nvPr>
        </p:nvSpPr>
        <p:spPr>
          <a:xfrm>
            <a:off x="3375602" y="2648300"/>
            <a:ext cx="239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680" name="Google Shape;680;p37"/>
          <p:cNvSpPr txBox="1"/>
          <p:nvPr>
            <p:ph idx="6" type="subTitle"/>
          </p:nvPr>
        </p:nvSpPr>
        <p:spPr>
          <a:xfrm>
            <a:off x="6031075" y="2648300"/>
            <a:ext cx="2392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</a:t>
            </a:r>
            <a:endParaRPr/>
          </a:p>
        </p:txBody>
      </p:sp>
      <p:cxnSp>
        <p:nvCxnSpPr>
          <p:cNvPr id="681" name="Google Shape;681;p37"/>
          <p:cNvCxnSpPr/>
          <p:nvPr/>
        </p:nvCxnSpPr>
        <p:spPr>
          <a:xfrm>
            <a:off x="772336" y="2535188"/>
            <a:ext cx="22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7"/>
          <p:cNvCxnSpPr/>
          <p:nvPr/>
        </p:nvCxnSpPr>
        <p:spPr>
          <a:xfrm>
            <a:off x="3427789" y="2535188"/>
            <a:ext cx="22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7"/>
          <p:cNvCxnSpPr/>
          <p:nvPr/>
        </p:nvCxnSpPr>
        <p:spPr>
          <a:xfrm>
            <a:off x="6083275" y="2535188"/>
            <a:ext cx="228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4" name="Google Shape;684;p37"/>
          <p:cNvGrpSpPr/>
          <p:nvPr/>
        </p:nvGrpSpPr>
        <p:grpSpPr>
          <a:xfrm>
            <a:off x="1654376" y="1869856"/>
            <a:ext cx="531426" cy="322191"/>
            <a:chOff x="3961923" y="2486317"/>
            <a:chExt cx="364415" cy="220936"/>
          </a:xfrm>
        </p:grpSpPr>
        <p:sp>
          <p:nvSpPr>
            <p:cNvPr id="685" name="Google Shape;685;p37"/>
            <p:cNvSpPr/>
            <p:nvPr/>
          </p:nvSpPr>
          <p:spPr>
            <a:xfrm>
              <a:off x="4106764" y="2486507"/>
              <a:ext cx="219574" cy="220746"/>
            </a:xfrm>
            <a:custGeom>
              <a:rect b="b" l="l" r="r" t="t"/>
              <a:pathLst>
                <a:path extrusionOk="0" h="6968" w="6931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3961923" y="2486317"/>
              <a:ext cx="259839" cy="220936"/>
            </a:xfrm>
            <a:custGeom>
              <a:rect b="b" l="l" r="r" t="t"/>
              <a:pathLst>
                <a:path extrusionOk="0" h="6974" w="8202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015113" y="2540870"/>
              <a:ext cx="96212" cy="95832"/>
            </a:xfrm>
            <a:custGeom>
              <a:rect b="b" l="l" r="r" t="t"/>
              <a:pathLst>
                <a:path extrusionOk="0" h="3025" w="3037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186375" y="2539381"/>
              <a:ext cx="77331" cy="90541"/>
            </a:xfrm>
            <a:custGeom>
              <a:rect b="b" l="l" r="r" t="t"/>
              <a:pathLst>
                <a:path extrusionOk="0" h="2858" w="2441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7"/>
          <p:cNvGrpSpPr/>
          <p:nvPr/>
        </p:nvGrpSpPr>
        <p:grpSpPr>
          <a:xfrm>
            <a:off x="6958205" y="1775426"/>
            <a:ext cx="538541" cy="511053"/>
            <a:chOff x="1293706" y="1966416"/>
            <a:chExt cx="369294" cy="350444"/>
          </a:xfrm>
        </p:grpSpPr>
        <p:sp>
          <p:nvSpPr>
            <p:cNvPr id="690" name="Google Shape;690;p37"/>
            <p:cNvSpPr/>
            <p:nvPr/>
          </p:nvSpPr>
          <p:spPr>
            <a:xfrm>
              <a:off x="1509067" y="1966416"/>
              <a:ext cx="153933" cy="162994"/>
            </a:xfrm>
            <a:custGeom>
              <a:rect b="b" l="l" r="r" t="t"/>
              <a:pathLst>
                <a:path extrusionOk="0" h="5145" w="4859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574328" y="2021096"/>
              <a:ext cx="28702" cy="54363"/>
            </a:xfrm>
            <a:custGeom>
              <a:rect b="b" l="l" r="r" t="t"/>
              <a:pathLst>
                <a:path extrusionOk="0" h="1716" w="90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1578098" y="2004147"/>
              <a:ext cx="15872" cy="16252"/>
            </a:xfrm>
            <a:custGeom>
              <a:rect b="b" l="l" r="r" t="t"/>
              <a:pathLst>
                <a:path extrusionOk="0" h="513" w="501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1293706" y="1999997"/>
              <a:ext cx="274982" cy="316863"/>
            </a:xfrm>
            <a:custGeom>
              <a:rect b="b" l="l" r="r" t="t"/>
              <a:pathLst>
                <a:path extrusionOk="0" h="10002" w="8680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426826" y="2243648"/>
              <a:ext cx="10233" cy="11341"/>
            </a:xfrm>
            <a:custGeom>
              <a:rect b="b" l="l" r="r" t="t"/>
              <a:pathLst>
                <a:path extrusionOk="0" h="358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1426826" y="2262149"/>
              <a:ext cx="10233" cy="11341"/>
            </a:xfrm>
            <a:custGeom>
              <a:rect b="b" l="l" r="r" t="t"/>
              <a:pathLst>
                <a:path extrusionOk="0" h="358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471336" y="2261389"/>
              <a:ext cx="63804" cy="30571"/>
            </a:xfrm>
            <a:custGeom>
              <a:rect b="b" l="l" r="r" t="t"/>
              <a:pathLst>
                <a:path extrusionOk="0" h="965" w="2014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1420807" y="2092788"/>
              <a:ext cx="22271" cy="36971"/>
            </a:xfrm>
            <a:custGeom>
              <a:rect b="b" l="l" r="r" t="t"/>
              <a:pathLst>
                <a:path extrusionOk="0" h="1167" w="703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7"/>
          <p:cNvGrpSpPr/>
          <p:nvPr/>
        </p:nvGrpSpPr>
        <p:grpSpPr>
          <a:xfrm>
            <a:off x="4360756" y="1777505"/>
            <a:ext cx="422489" cy="506895"/>
            <a:chOff x="3127598" y="1513234"/>
            <a:chExt cx="289714" cy="347593"/>
          </a:xfrm>
        </p:grpSpPr>
        <p:sp>
          <p:nvSpPr>
            <p:cNvPr id="699" name="Google Shape;699;p37"/>
            <p:cNvSpPr/>
            <p:nvPr/>
          </p:nvSpPr>
          <p:spPr>
            <a:xfrm>
              <a:off x="3127598" y="1513234"/>
              <a:ext cx="289714" cy="347593"/>
            </a:xfrm>
            <a:custGeom>
              <a:rect b="b" l="l" r="r" t="t"/>
              <a:pathLst>
                <a:path extrusionOk="0" h="10972" w="9145">
                  <a:moveTo>
                    <a:pt x="1917" y="8995"/>
                  </a:moveTo>
                  <a:lnTo>
                    <a:pt x="1917" y="10412"/>
                  </a:lnTo>
                  <a:lnTo>
                    <a:pt x="1358" y="9841"/>
                  </a:lnTo>
                  <a:lnTo>
                    <a:pt x="548" y="8995"/>
                  </a:lnTo>
                  <a:close/>
                  <a:moveTo>
                    <a:pt x="6192" y="0"/>
                  </a:moveTo>
                  <a:cubicBezTo>
                    <a:pt x="5828" y="0"/>
                    <a:pt x="5465" y="137"/>
                    <a:pt x="5191" y="411"/>
                  </a:cubicBezTo>
                  <a:lnTo>
                    <a:pt x="5156" y="435"/>
                  </a:lnTo>
                  <a:cubicBezTo>
                    <a:pt x="5096" y="494"/>
                    <a:pt x="5096" y="602"/>
                    <a:pt x="5168" y="661"/>
                  </a:cubicBezTo>
                  <a:cubicBezTo>
                    <a:pt x="5196" y="689"/>
                    <a:pt x="5235" y="704"/>
                    <a:pt x="5275" y="704"/>
                  </a:cubicBezTo>
                  <a:cubicBezTo>
                    <a:pt x="5319" y="704"/>
                    <a:pt x="5363" y="686"/>
                    <a:pt x="5394" y="649"/>
                  </a:cubicBezTo>
                  <a:lnTo>
                    <a:pt x="5430" y="613"/>
                  </a:lnTo>
                  <a:cubicBezTo>
                    <a:pt x="5644" y="399"/>
                    <a:pt x="5927" y="292"/>
                    <a:pt x="6209" y="292"/>
                  </a:cubicBezTo>
                  <a:cubicBezTo>
                    <a:pt x="6492" y="292"/>
                    <a:pt x="6775" y="399"/>
                    <a:pt x="6989" y="613"/>
                  </a:cubicBezTo>
                  <a:cubicBezTo>
                    <a:pt x="7418" y="1042"/>
                    <a:pt x="7418" y="1745"/>
                    <a:pt x="6989" y="2185"/>
                  </a:cubicBezTo>
                  <a:cubicBezTo>
                    <a:pt x="6775" y="2399"/>
                    <a:pt x="6492" y="2507"/>
                    <a:pt x="6209" y="2507"/>
                  </a:cubicBezTo>
                  <a:cubicBezTo>
                    <a:pt x="5927" y="2507"/>
                    <a:pt x="5644" y="2399"/>
                    <a:pt x="5430" y="2185"/>
                  </a:cubicBezTo>
                  <a:cubicBezTo>
                    <a:pt x="5168" y="1923"/>
                    <a:pt x="5049" y="1554"/>
                    <a:pt x="5132" y="1209"/>
                  </a:cubicBezTo>
                  <a:cubicBezTo>
                    <a:pt x="5144" y="1125"/>
                    <a:pt x="5084" y="1030"/>
                    <a:pt x="4989" y="1018"/>
                  </a:cubicBezTo>
                  <a:cubicBezTo>
                    <a:pt x="4982" y="1017"/>
                    <a:pt x="4975" y="1017"/>
                    <a:pt x="4967" y="1017"/>
                  </a:cubicBezTo>
                  <a:cubicBezTo>
                    <a:pt x="4890" y="1017"/>
                    <a:pt x="4809" y="1073"/>
                    <a:pt x="4798" y="1149"/>
                  </a:cubicBezTo>
                  <a:cubicBezTo>
                    <a:pt x="4751" y="1387"/>
                    <a:pt x="4775" y="1614"/>
                    <a:pt x="4846" y="1840"/>
                  </a:cubicBezTo>
                  <a:lnTo>
                    <a:pt x="3132" y="1840"/>
                  </a:lnTo>
                  <a:cubicBezTo>
                    <a:pt x="3048" y="1840"/>
                    <a:pt x="2965" y="1911"/>
                    <a:pt x="2965" y="2006"/>
                  </a:cubicBezTo>
                  <a:cubicBezTo>
                    <a:pt x="2965" y="2090"/>
                    <a:pt x="3048" y="2161"/>
                    <a:pt x="3132" y="2161"/>
                  </a:cubicBezTo>
                  <a:lnTo>
                    <a:pt x="4989" y="2161"/>
                  </a:lnTo>
                  <a:lnTo>
                    <a:pt x="5084" y="2304"/>
                  </a:lnTo>
                  <a:lnTo>
                    <a:pt x="4310" y="3078"/>
                  </a:lnTo>
                  <a:cubicBezTo>
                    <a:pt x="4251" y="3126"/>
                    <a:pt x="4251" y="3233"/>
                    <a:pt x="4310" y="3292"/>
                  </a:cubicBezTo>
                  <a:cubicBezTo>
                    <a:pt x="4334" y="3328"/>
                    <a:pt x="4382" y="3340"/>
                    <a:pt x="4429" y="3340"/>
                  </a:cubicBezTo>
                  <a:cubicBezTo>
                    <a:pt x="4477" y="3340"/>
                    <a:pt x="4513" y="3328"/>
                    <a:pt x="4548" y="3292"/>
                  </a:cubicBezTo>
                  <a:lnTo>
                    <a:pt x="5322" y="2518"/>
                  </a:lnTo>
                  <a:cubicBezTo>
                    <a:pt x="5572" y="2733"/>
                    <a:pt x="5882" y="2840"/>
                    <a:pt x="6203" y="2840"/>
                  </a:cubicBezTo>
                  <a:cubicBezTo>
                    <a:pt x="6561" y="2840"/>
                    <a:pt x="6930" y="2697"/>
                    <a:pt x="7215" y="2423"/>
                  </a:cubicBezTo>
                  <a:cubicBezTo>
                    <a:pt x="7287" y="2340"/>
                    <a:pt x="7358" y="2256"/>
                    <a:pt x="7418" y="2161"/>
                  </a:cubicBezTo>
                  <a:lnTo>
                    <a:pt x="8835" y="2161"/>
                  </a:lnTo>
                  <a:lnTo>
                    <a:pt x="8835" y="10662"/>
                  </a:lnTo>
                  <a:lnTo>
                    <a:pt x="2239" y="10662"/>
                  </a:lnTo>
                  <a:lnTo>
                    <a:pt x="2239" y="8864"/>
                  </a:lnTo>
                  <a:cubicBezTo>
                    <a:pt x="2239" y="8769"/>
                    <a:pt x="2167" y="8698"/>
                    <a:pt x="2072" y="8698"/>
                  </a:cubicBezTo>
                  <a:lnTo>
                    <a:pt x="334" y="8698"/>
                  </a:lnTo>
                  <a:lnTo>
                    <a:pt x="334" y="2161"/>
                  </a:lnTo>
                  <a:lnTo>
                    <a:pt x="2489" y="2161"/>
                  </a:lnTo>
                  <a:cubicBezTo>
                    <a:pt x="2584" y="2161"/>
                    <a:pt x="2655" y="2090"/>
                    <a:pt x="2655" y="2006"/>
                  </a:cubicBezTo>
                  <a:cubicBezTo>
                    <a:pt x="2655" y="1911"/>
                    <a:pt x="2584" y="1840"/>
                    <a:pt x="2489" y="1840"/>
                  </a:cubicBezTo>
                  <a:lnTo>
                    <a:pt x="167" y="1840"/>
                  </a:lnTo>
                  <a:cubicBezTo>
                    <a:pt x="84" y="1840"/>
                    <a:pt x="0" y="1911"/>
                    <a:pt x="0" y="2006"/>
                  </a:cubicBezTo>
                  <a:lnTo>
                    <a:pt x="0" y="8853"/>
                  </a:lnTo>
                  <a:cubicBezTo>
                    <a:pt x="0" y="8888"/>
                    <a:pt x="24" y="8936"/>
                    <a:pt x="48" y="8972"/>
                  </a:cubicBezTo>
                  <a:lnTo>
                    <a:pt x="1060" y="10007"/>
                  </a:lnTo>
                  <a:lnTo>
                    <a:pt x="1953" y="10936"/>
                  </a:lnTo>
                  <a:cubicBezTo>
                    <a:pt x="1989" y="10960"/>
                    <a:pt x="2024" y="10972"/>
                    <a:pt x="2072" y="10972"/>
                  </a:cubicBezTo>
                  <a:lnTo>
                    <a:pt x="8978" y="10972"/>
                  </a:lnTo>
                  <a:cubicBezTo>
                    <a:pt x="9073" y="10972"/>
                    <a:pt x="9144" y="10900"/>
                    <a:pt x="9144" y="10817"/>
                  </a:cubicBezTo>
                  <a:lnTo>
                    <a:pt x="9144" y="2006"/>
                  </a:lnTo>
                  <a:cubicBezTo>
                    <a:pt x="9132" y="1911"/>
                    <a:pt x="9073" y="1840"/>
                    <a:pt x="8978" y="1840"/>
                  </a:cubicBezTo>
                  <a:lnTo>
                    <a:pt x="7549" y="1840"/>
                  </a:lnTo>
                  <a:cubicBezTo>
                    <a:pt x="7704" y="1352"/>
                    <a:pt x="7585" y="792"/>
                    <a:pt x="7192" y="411"/>
                  </a:cubicBezTo>
                  <a:cubicBezTo>
                    <a:pt x="6918" y="137"/>
                    <a:pt x="6555" y="0"/>
                    <a:pt x="6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254698" y="1788375"/>
              <a:ext cx="121493" cy="10233"/>
            </a:xfrm>
            <a:custGeom>
              <a:rect b="b" l="l" r="r" t="t"/>
              <a:pathLst>
                <a:path extrusionOk="0" h="323" w="3835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3680" y="322"/>
                  </a:lnTo>
                  <a:cubicBezTo>
                    <a:pt x="3763" y="322"/>
                    <a:pt x="3834" y="251"/>
                    <a:pt x="3834" y="168"/>
                  </a:cubicBezTo>
                  <a:cubicBezTo>
                    <a:pt x="3834" y="72"/>
                    <a:pt x="3763" y="1"/>
                    <a:pt x="3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3185668" y="1638275"/>
              <a:ext cx="172783" cy="29051"/>
            </a:xfrm>
            <a:custGeom>
              <a:rect b="b" l="l" r="r" t="t"/>
              <a:pathLst>
                <a:path extrusionOk="0" h="917" w="5454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50"/>
                  </a:lnTo>
                  <a:cubicBezTo>
                    <a:pt x="1" y="834"/>
                    <a:pt x="72" y="917"/>
                    <a:pt x="168" y="917"/>
                  </a:cubicBezTo>
                  <a:lnTo>
                    <a:pt x="5275" y="917"/>
                  </a:lnTo>
                  <a:cubicBezTo>
                    <a:pt x="5359" y="917"/>
                    <a:pt x="5430" y="834"/>
                    <a:pt x="5430" y="750"/>
                  </a:cubicBezTo>
                  <a:lnTo>
                    <a:pt x="5430" y="167"/>
                  </a:lnTo>
                  <a:cubicBezTo>
                    <a:pt x="5454" y="84"/>
                    <a:pt x="5382" y="0"/>
                    <a:pt x="5287" y="0"/>
                  </a:cubicBezTo>
                  <a:lnTo>
                    <a:pt x="4228" y="0"/>
                  </a:lnTo>
                  <a:cubicBezTo>
                    <a:pt x="4144" y="0"/>
                    <a:pt x="4073" y="84"/>
                    <a:pt x="4073" y="167"/>
                  </a:cubicBezTo>
                  <a:cubicBezTo>
                    <a:pt x="4073" y="262"/>
                    <a:pt x="4144" y="334"/>
                    <a:pt x="4228" y="334"/>
                  </a:cubicBezTo>
                  <a:lnTo>
                    <a:pt x="5121" y="334"/>
                  </a:lnTo>
                  <a:lnTo>
                    <a:pt x="5121" y="584"/>
                  </a:lnTo>
                  <a:lnTo>
                    <a:pt x="334" y="584"/>
                  </a:lnTo>
                  <a:lnTo>
                    <a:pt x="334" y="334"/>
                  </a:lnTo>
                  <a:lnTo>
                    <a:pt x="3597" y="334"/>
                  </a:lnTo>
                  <a:cubicBezTo>
                    <a:pt x="3680" y="334"/>
                    <a:pt x="3751" y="262"/>
                    <a:pt x="3751" y="167"/>
                  </a:cubicBezTo>
                  <a:cubicBezTo>
                    <a:pt x="3751" y="84"/>
                    <a:pt x="3680" y="0"/>
                    <a:pt x="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186428" y="1681645"/>
              <a:ext cx="172022" cy="10581"/>
            </a:xfrm>
            <a:custGeom>
              <a:rect b="b" l="l" r="r" t="t"/>
              <a:pathLst>
                <a:path extrusionOk="0" h="334" w="543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5" y="334"/>
                  </a:cubicBezTo>
                  <a:lnTo>
                    <a:pt x="5263" y="334"/>
                  </a:lnTo>
                  <a:cubicBezTo>
                    <a:pt x="5358" y="334"/>
                    <a:pt x="5430" y="262"/>
                    <a:pt x="5430" y="167"/>
                  </a:cubicBezTo>
                  <a:cubicBezTo>
                    <a:pt x="5430" y="84"/>
                    <a:pt x="5358" y="0"/>
                    <a:pt x="5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186428" y="1707306"/>
              <a:ext cx="172022" cy="10201"/>
            </a:xfrm>
            <a:custGeom>
              <a:rect b="b" l="l" r="r" t="t"/>
              <a:pathLst>
                <a:path extrusionOk="0" h="322" w="543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55" y="321"/>
                  </a:cubicBezTo>
                  <a:lnTo>
                    <a:pt x="5263" y="321"/>
                  </a:lnTo>
                  <a:cubicBezTo>
                    <a:pt x="5358" y="321"/>
                    <a:pt x="5430" y="250"/>
                    <a:pt x="5430" y="167"/>
                  </a:cubicBezTo>
                  <a:cubicBezTo>
                    <a:pt x="5430" y="71"/>
                    <a:pt x="5358" y="0"/>
                    <a:pt x="5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"/>
          <p:cNvSpPr txBox="1"/>
          <p:nvPr>
            <p:ph type="title"/>
          </p:nvPr>
        </p:nvSpPr>
        <p:spPr>
          <a:xfrm>
            <a:off x="2415300" y="2103575"/>
            <a:ext cx="43134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&amp; Modelling</a:t>
            </a:r>
            <a:endParaRPr/>
          </a:p>
        </p:txBody>
      </p:sp>
      <p:sp>
        <p:nvSpPr>
          <p:cNvPr id="709" name="Google Shape;709;p38"/>
          <p:cNvSpPr txBox="1"/>
          <p:nvPr>
            <p:ph idx="2" type="title"/>
          </p:nvPr>
        </p:nvSpPr>
        <p:spPr>
          <a:xfrm>
            <a:off x="3602100" y="671125"/>
            <a:ext cx="19398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0" name="Google Shape;710;p38"/>
          <p:cNvSpPr txBox="1"/>
          <p:nvPr>
            <p:ph idx="1" type="subTitle"/>
          </p:nvPr>
        </p:nvSpPr>
        <p:spPr>
          <a:xfrm>
            <a:off x="2415300" y="3765725"/>
            <a:ext cx="4313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38"/>
          <p:cNvCxnSpPr/>
          <p:nvPr/>
        </p:nvCxnSpPr>
        <p:spPr>
          <a:xfrm>
            <a:off x="2863050" y="2006113"/>
            <a:ext cx="341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&amp; NLP </a:t>
            </a:r>
            <a:endParaRPr/>
          </a:p>
        </p:txBody>
      </p:sp>
      <p:sp>
        <p:nvSpPr>
          <p:cNvPr id="717" name="Google Shape;717;p39"/>
          <p:cNvSpPr txBox="1"/>
          <p:nvPr>
            <p:ph idx="1" type="subTitle"/>
          </p:nvPr>
        </p:nvSpPr>
        <p:spPr>
          <a:xfrm>
            <a:off x="2110311" y="19953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Easy, repeated</a:t>
            </a:r>
            <a:endParaRPr/>
          </a:p>
        </p:txBody>
      </p:sp>
      <p:sp>
        <p:nvSpPr>
          <p:cNvPr id="718" name="Google Shape;718;p39"/>
          <p:cNvSpPr txBox="1"/>
          <p:nvPr>
            <p:ph idx="2" type="subTitle"/>
          </p:nvPr>
        </p:nvSpPr>
        <p:spPr>
          <a:xfrm>
            <a:off x="5055489" y="19953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Easy, iterative</a:t>
            </a:r>
            <a:endParaRPr/>
          </a:p>
        </p:txBody>
      </p:sp>
      <p:sp>
        <p:nvSpPr>
          <p:cNvPr id="719" name="Google Shape;719;p39"/>
          <p:cNvSpPr txBox="1"/>
          <p:nvPr>
            <p:ph idx="3" type="subTitle"/>
          </p:nvPr>
        </p:nvSpPr>
        <p:spPr>
          <a:xfrm>
            <a:off x="2110311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Grayer-box, Iterative</a:t>
            </a:r>
            <a:endParaRPr/>
          </a:p>
        </p:txBody>
      </p:sp>
      <p:sp>
        <p:nvSpPr>
          <p:cNvPr id="720" name="Google Shape;720;p39"/>
          <p:cNvSpPr txBox="1"/>
          <p:nvPr>
            <p:ph idx="4" type="subTitle"/>
          </p:nvPr>
        </p:nvSpPr>
        <p:spPr>
          <a:xfrm>
            <a:off x="5055489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Trickier</a:t>
            </a:r>
            <a:endParaRPr/>
          </a:p>
        </p:txBody>
      </p:sp>
      <p:sp>
        <p:nvSpPr>
          <p:cNvPr id="721" name="Google Shape;721;p39"/>
          <p:cNvSpPr txBox="1"/>
          <p:nvPr>
            <p:ph idx="5" type="subTitle"/>
          </p:nvPr>
        </p:nvSpPr>
        <p:spPr>
          <a:xfrm>
            <a:off x="2110311" y="1642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API</a:t>
            </a:r>
            <a:endParaRPr/>
          </a:p>
        </p:txBody>
      </p:sp>
      <p:sp>
        <p:nvSpPr>
          <p:cNvPr id="722" name="Google Shape;722;p39"/>
          <p:cNvSpPr txBox="1"/>
          <p:nvPr>
            <p:ph idx="6" type="subTitle"/>
          </p:nvPr>
        </p:nvSpPr>
        <p:spPr>
          <a:xfrm>
            <a:off x="1488701" y="3285075"/>
            <a:ext cx="3221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723" name="Google Shape;723;p39"/>
          <p:cNvSpPr txBox="1"/>
          <p:nvPr>
            <p:ph idx="7" type="subTitle"/>
          </p:nvPr>
        </p:nvSpPr>
        <p:spPr>
          <a:xfrm>
            <a:off x="4882047" y="1642100"/>
            <a:ext cx="24648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724" name="Google Shape;724;p39"/>
          <p:cNvSpPr txBox="1"/>
          <p:nvPr>
            <p:ph idx="8" type="subTitle"/>
          </p:nvPr>
        </p:nvSpPr>
        <p:spPr>
          <a:xfrm>
            <a:off x="4898898" y="3285075"/>
            <a:ext cx="2291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shared in </a:t>
            </a:r>
            <a:r>
              <a:rPr lang="en"/>
              <a:t>both corpora?</a:t>
            </a:r>
            <a:endParaRPr/>
          </a:p>
        </p:txBody>
      </p:sp>
      <p:sp>
        <p:nvSpPr>
          <p:cNvPr id="730" name="Google Shape;730;p40"/>
          <p:cNvSpPr txBox="1"/>
          <p:nvPr/>
        </p:nvSpPr>
        <p:spPr>
          <a:xfrm>
            <a:off x="720000" y="1265925"/>
            <a:ext cx="770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pic>
        <p:nvPicPr>
          <p:cNvPr id="731" name="Google Shape;7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13" y="1610331"/>
            <a:ext cx="2916125" cy="218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12" y="1580525"/>
            <a:ext cx="2995600" cy="2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1"/>
          <p:cNvSpPr txBox="1"/>
          <p:nvPr>
            <p:ph type="title"/>
          </p:nvPr>
        </p:nvSpPr>
        <p:spPr>
          <a:xfrm>
            <a:off x="662448" y="167250"/>
            <a:ext cx="2633400" cy="28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Bigrams are better,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not by much</a:t>
            </a:r>
            <a:endParaRPr/>
          </a:p>
        </p:txBody>
      </p:sp>
      <p:pic>
        <p:nvPicPr>
          <p:cNvPr id="738" name="Google Shape;7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853" y="829400"/>
            <a:ext cx="5296350" cy="39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German Literature - Bachelor of Arts in German by Slidesgo">
  <a:themeElements>
    <a:clrScheme name="Simple Light">
      <a:dk1>
        <a:srgbClr val="323334"/>
      </a:dk1>
      <a:lt1>
        <a:srgbClr val="E7E8E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