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69" r:id="rId18"/>
    <p:sldId id="270" r:id="rId19"/>
    <p:sldId id="271" r:id="rId20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75"/>
            <p14:sldId id="27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90523" autoAdjust="0"/>
  </p:normalViewPr>
  <p:slideViewPr>
    <p:cSldViewPr showGuides="1">
      <p:cViewPr varScale="1">
        <p:scale>
          <a:sx n="95" d="100"/>
          <a:sy n="95" d="100"/>
        </p:scale>
        <p:origin x="8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1 und 2 allgemein für VCS</a:t>
            </a:r>
          </a:p>
          <a:p>
            <a:r>
              <a:rPr lang="de-DE" dirty="0"/>
              <a:t>3,4,5 konkrete GIT </a:t>
            </a:r>
            <a:r>
              <a:rPr lang="de-DE" dirty="0" err="1"/>
              <a:t>designanforderungen</a:t>
            </a:r>
            <a:r>
              <a:rPr lang="de-DE" dirty="0"/>
              <a:t> von </a:t>
            </a:r>
            <a:r>
              <a:rPr lang="de-DE" dirty="0" err="1"/>
              <a:t>Torvalds</a:t>
            </a:r>
            <a:endParaRPr lang="de-DE" dirty="0"/>
          </a:p>
          <a:p>
            <a:endParaRPr lang="de-DE" dirty="0"/>
          </a:p>
          <a:p>
            <a:r>
              <a:rPr lang="de-DE" dirty="0"/>
              <a:t>quelle Susan Potter (aus Buch </a:t>
            </a:r>
            <a:r>
              <a:rPr lang="de-DE" dirty="0" err="1"/>
              <a:t>architecture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69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Gerichtete azyklische Graphen als Repräsentation der Datenstruktur (+1, Strukturierter Ansatz zur Datenspeicherung), (+2, keine </a:t>
            </a:r>
            <a:r>
              <a:rPr lang="de-DE" sz="1200" dirty="0" err="1"/>
              <a:t>änderung</a:t>
            </a:r>
            <a:r>
              <a:rPr lang="de-DE" sz="1200" dirty="0"/>
              <a:t> in </a:t>
            </a:r>
            <a:r>
              <a:rPr lang="de-DE" sz="1200" dirty="0" err="1"/>
              <a:t>dateien</a:t>
            </a:r>
            <a:r>
              <a:rPr lang="de-DE" sz="1200" dirty="0"/>
              <a:t> bedeutet keine </a:t>
            </a:r>
            <a:r>
              <a:rPr lang="de-DE" sz="1200" dirty="0" err="1"/>
              <a:t>änderung</a:t>
            </a:r>
            <a:r>
              <a:rPr lang="de-DE" sz="1200" dirty="0"/>
              <a:t> im </a:t>
            </a:r>
            <a:r>
              <a:rPr lang="de-DE" sz="1200" dirty="0" err="1"/>
              <a:t>graph</a:t>
            </a:r>
            <a:r>
              <a:rPr lang="de-DE" sz="1200" dirty="0"/>
              <a:t>), (+3, unterschiedliche </a:t>
            </a:r>
            <a:r>
              <a:rPr lang="de-DE" sz="1200" dirty="0" err="1"/>
              <a:t>graphen</a:t>
            </a:r>
            <a:r>
              <a:rPr lang="de-DE" sz="1200" dirty="0"/>
              <a:t> können </a:t>
            </a:r>
            <a:r>
              <a:rPr lang="de-DE" sz="1200" dirty="0" err="1"/>
              <a:t>gemerged</a:t>
            </a:r>
            <a:r>
              <a:rPr lang="de-DE" sz="1200" dirty="0"/>
              <a:t> werden und gleiche teile beibehalten werden, ermöglicht </a:t>
            </a:r>
            <a:r>
              <a:rPr lang="de-DE" sz="1200" dirty="0" err="1"/>
              <a:t>branching</a:t>
            </a:r>
            <a:r>
              <a:rPr lang="de-DE" sz="1200" dirty="0"/>
              <a:t>), (-5, </a:t>
            </a:r>
            <a:r>
              <a:rPr lang="de-DE" sz="1200" dirty="0" err="1"/>
              <a:t>repository</a:t>
            </a:r>
            <a:r>
              <a:rPr lang="de-DE" sz="1200" dirty="0"/>
              <a:t> speichert nicht nur </a:t>
            </a:r>
            <a:r>
              <a:rPr lang="de-DE" sz="1200" dirty="0" err="1"/>
              <a:t>diffs</a:t>
            </a:r>
            <a:r>
              <a:rPr lang="de-DE" sz="1200" dirty="0"/>
              <a:t> der </a:t>
            </a:r>
            <a:r>
              <a:rPr lang="de-DE" sz="1200" dirty="0" err="1"/>
              <a:t>dateien</a:t>
            </a:r>
            <a:r>
              <a:rPr lang="de-DE" sz="1200" dirty="0"/>
              <a:t> sondern immer den gesamten </a:t>
            </a:r>
            <a:r>
              <a:rPr lang="de-DE" sz="1200" dirty="0" err="1"/>
              <a:t>graph</a:t>
            </a:r>
            <a:r>
              <a:rPr lang="de-DE" sz="1200" dirty="0"/>
              <a:t> und </a:t>
            </a:r>
            <a:r>
              <a:rPr lang="de-DE" sz="1200" dirty="0" err="1"/>
              <a:t>dateiinhalte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SHAs als Identifier für GIT Objekte (+2, gleicher SHA heißt keine Änderung), (+3, </a:t>
            </a:r>
            <a:r>
              <a:rPr lang="de-DE" sz="1200" dirty="0" err="1"/>
              <a:t>unique</a:t>
            </a:r>
            <a:r>
              <a:rPr lang="de-DE" sz="1200" dirty="0"/>
              <a:t> </a:t>
            </a:r>
            <a:r>
              <a:rPr lang="de-DE" sz="1200" dirty="0" err="1"/>
              <a:t>identifier</a:t>
            </a:r>
            <a:r>
              <a:rPr lang="de-DE" sz="1200" dirty="0"/>
              <a:t> benötigt um unterschiedliche </a:t>
            </a:r>
            <a:r>
              <a:rPr lang="de-DE" sz="1200" dirty="0" err="1"/>
              <a:t>bearbeiter</a:t>
            </a:r>
            <a:r>
              <a:rPr lang="de-DE" sz="1200" dirty="0"/>
              <a:t> festzustellen), (+4, bei kopieren oder anderer </a:t>
            </a:r>
            <a:r>
              <a:rPr lang="de-DE" sz="1200" dirty="0" err="1"/>
              <a:t>datenkorrumpierung</a:t>
            </a:r>
            <a:r>
              <a:rPr lang="de-DE" sz="1200" dirty="0"/>
              <a:t> ändert sich der SHA), (+5, vereinfacht </a:t>
            </a:r>
            <a:r>
              <a:rPr lang="de-DE" sz="1200" dirty="0" err="1"/>
              <a:t>festellen</a:t>
            </a:r>
            <a:r>
              <a:rPr lang="de-DE" sz="1200" dirty="0"/>
              <a:t> von </a:t>
            </a:r>
            <a:r>
              <a:rPr lang="de-DE" sz="1200" dirty="0" err="1"/>
              <a:t>diff</a:t>
            </a:r>
            <a:r>
              <a:rPr lang="de-DE" sz="1200" dirty="0"/>
              <a:t> zwischen zwei </a:t>
            </a:r>
            <a:r>
              <a:rPr lang="de-DE" sz="1200" dirty="0" err="1"/>
              <a:t>dateien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Trennung von lokalem und remote Repository (+1, </a:t>
            </a:r>
            <a:r>
              <a:rPr lang="de-DE" sz="1200" dirty="0" err="1"/>
              <a:t>versionierung</a:t>
            </a:r>
            <a:r>
              <a:rPr lang="de-DE" sz="1200" dirty="0"/>
              <a:t> gleichzeitig mit (</a:t>
            </a:r>
            <a:r>
              <a:rPr lang="de-DE" sz="1200" dirty="0" err="1"/>
              <a:t>server</a:t>
            </a:r>
            <a:r>
              <a:rPr lang="de-DE" sz="1200" dirty="0"/>
              <a:t>)-backup), (+3, offline arbeiten möglich), (+5, wegen offline-fähigkeit)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Definition vier primitiver GIT-Datentypen (+1, </a:t>
            </a:r>
            <a:r>
              <a:rPr lang="de-DE" sz="1200" dirty="0" err="1"/>
              <a:t>möglicht</a:t>
            </a:r>
            <a:r>
              <a:rPr lang="de-DE" sz="1200" dirty="0"/>
              <a:t> wenig komplexe und </a:t>
            </a:r>
            <a:r>
              <a:rPr lang="de-DE" sz="1200" dirty="0" err="1"/>
              <a:t>gleichzeit</a:t>
            </a:r>
            <a:r>
              <a:rPr lang="de-DE" sz="1200" dirty="0"/>
              <a:t> strukturgebende </a:t>
            </a:r>
            <a:r>
              <a:rPr lang="de-DE" sz="1200" dirty="0" err="1"/>
              <a:t>maßnahme</a:t>
            </a:r>
            <a:r>
              <a:rPr lang="de-DE" sz="1200" dirty="0"/>
              <a:t> durch </a:t>
            </a:r>
            <a:r>
              <a:rPr lang="de-DE" sz="1200" dirty="0" err="1"/>
              <a:t>einführung</a:t>
            </a:r>
            <a:r>
              <a:rPr lang="de-DE" sz="1200" dirty="0"/>
              <a:t> weniger </a:t>
            </a:r>
            <a:r>
              <a:rPr lang="de-DE" sz="1200" dirty="0" err="1"/>
              <a:t>datentypen</a:t>
            </a:r>
            <a:r>
              <a:rPr lang="de-DE" sz="12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441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Shell-Skripte als Basis </a:t>
            </a:r>
            <a:r>
              <a:rPr lang="de-DE" sz="1200" dirty="0">
                <a:sym typeface="Wingdings" pitchFamily="2" charset="2"/>
              </a:rPr>
              <a:t>(-5, im wesentlichen </a:t>
            </a:r>
            <a:r>
              <a:rPr lang="de-DE" sz="1200" dirty="0" err="1">
                <a:sym typeface="Wingdings" pitchFamily="2" charset="2"/>
              </a:rPr>
              <a:t>nachteil</a:t>
            </a:r>
            <a:r>
              <a:rPr lang="de-DE" sz="1200" dirty="0">
                <a:sym typeface="Wingdings" pitchFamily="2" charset="2"/>
              </a:rPr>
              <a:t> für </a:t>
            </a:r>
            <a:r>
              <a:rPr lang="de-DE" sz="1200" dirty="0" err="1">
                <a:sym typeface="Wingdings" pitchFamily="2" charset="2"/>
              </a:rPr>
              <a:t>windows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user</a:t>
            </a:r>
            <a:r>
              <a:rPr lang="de-DE" sz="1200" dirty="0">
                <a:sym typeface="Wingdings" pitchFamily="2" charset="2"/>
              </a:rPr>
              <a:t>, außerdem problematisch bei </a:t>
            </a:r>
            <a:r>
              <a:rPr lang="de-DE" sz="1200" dirty="0" err="1">
                <a:sym typeface="Wingdings" pitchFamily="2" charset="2"/>
              </a:rPr>
              <a:t>integration</a:t>
            </a:r>
            <a:r>
              <a:rPr lang="de-DE" sz="1200" dirty="0">
                <a:sym typeface="Wingdings" pitchFamily="2" charset="2"/>
              </a:rPr>
              <a:t> wegen nicht-persistenter </a:t>
            </a:r>
            <a:r>
              <a:rPr lang="de-DE" sz="1200" dirty="0" err="1">
                <a:sym typeface="Wingdings" pitchFamily="2" charset="2"/>
              </a:rPr>
              <a:t>sessions</a:t>
            </a:r>
            <a:r>
              <a:rPr lang="de-DE" sz="1200" dirty="0">
                <a:sym typeface="Wingdings" pitchFamily="2" charset="2"/>
              </a:rPr>
              <a:t>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Toolkit Design </a:t>
            </a:r>
            <a:r>
              <a:rPr lang="de-DE" sz="1200" dirty="0">
                <a:sym typeface="Wingdings" pitchFamily="2" charset="2"/>
              </a:rPr>
              <a:t>(+3, </a:t>
            </a:r>
            <a:r>
              <a:rPr lang="de-DE" sz="1200" dirty="0" err="1">
                <a:sym typeface="Wingdings" pitchFamily="2" charset="2"/>
              </a:rPr>
              <a:t>idee</a:t>
            </a:r>
            <a:r>
              <a:rPr lang="de-DE" sz="1200" dirty="0">
                <a:sym typeface="Wingdings" pitchFamily="2" charset="2"/>
              </a:rPr>
              <a:t> von </a:t>
            </a:r>
            <a:r>
              <a:rPr lang="de-DE" sz="1200" dirty="0" err="1">
                <a:sym typeface="Wingdings" pitchFamily="2" charset="2"/>
              </a:rPr>
              <a:t>plumbing</a:t>
            </a:r>
            <a:r>
              <a:rPr lang="de-DE" sz="1200" dirty="0">
                <a:sym typeface="Wingdings" pitchFamily="2" charset="2"/>
              </a:rPr>
              <a:t> und </a:t>
            </a:r>
            <a:r>
              <a:rPr lang="de-DE" sz="1200" dirty="0" err="1">
                <a:sym typeface="Wingdings" pitchFamily="2" charset="2"/>
              </a:rPr>
              <a:t>porcellain</a:t>
            </a:r>
            <a:r>
              <a:rPr lang="de-DE" sz="1200" dirty="0">
                <a:sym typeface="Wingdings" pitchFamily="2" charset="2"/>
              </a:rPr>
              <a:t> könnte die </a:t>
            </a:r>
            <a:r>
              <a:rPr lang="de-DE" sz="1200" dirty="0" err="1">
                <a:sym typeface="Wingdings" pitchFamily="2" charset="2"/>
              </a:rPr>
              <a:t>arbeit</a:t>
            </a:r>
            <a:r>
              <a:rPr lang="de-DE" sz="1200" dirty="0">
                <a:sym typeface="Wingdings" pitchFamily="2" charset="2"/>
              </a:rPr>
              <a:t> am </a:t>
            </a:r>
            <a:r>
              <a:rPr lang="de-DE" sz="1200" dirty="0" err="1">
                <a:sym typeface="Wingdings" pitchFamily="2" charset="2"/>
              </a:rPr>
              <a:t>git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core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projekt</a:t>
            </a:r>
            <a:r>
              <a:rPr lang="de-DE" sz="1200" dirty="0">
                <a:sym typeface="Wingdings" pitchFamily="2" charset="2"/>
              </a:rPr>
              <a:t> selbst vereinfachen...)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keine </a:t>
            </a:r>
            <a:r>
              <a:rPr lang="de-DE" sz="1200" dirty="0" err="1"/>
              <a:t>Bibliothekenunterstützung</a:t>
            </a:r>
            <a:r>
              <a:rPr lang="de-DE" sz="1200" dirty="0"/>
              <a:t> </a:t>
            </a:r>
            <a:r>
              <a:rPr lang="de-DE" sz="1200" dirty="0">
                <a:sym typeface="Wingdings" pitchFamily="2" charset="2"/>
              </a:rPr>
              <a:t>(-3, ...tut sie aber nicht)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4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15.01.20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llhayjr/the-architecture-and-history-of-git-a-distributed-version-control-system-62b17dd37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F450C-E2A2-4EFC-ACC2-97D8EBDC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46" y="1198168"/>
            <a:ext cx="11167533" cy="4772025"/>
          </a:xfrm>
        </p:spPr>
        <p:txBody>
          <a:bodyPr/>
          <a:lstStyle/>
          <a:p>
            <a:r>
              <a:rPr lang="de-DE" sz="1800" b="1" dirty="0"/>
              <a:t>Designanforderungen</a:t>
            </a:r>
          </a:p>
          <a:p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Speichern von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Verfolgung von Änderungen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Unterstützung verteilter Arbeitsabläufe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Mechanismen zur Erkennung korrumpierter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hohe Leistungsfähigkeit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Gerichtete azyklische Graphen als Repräsentation der Datenstruktur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SHAs als Identifier für GIT Objekte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Trennung von lokalem und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Definition vier primitiver GIT-Datentypen</a:t>
            </a:r>
          </a:p>
        </p:txBody>
      </p:sp>
    </p:spTree>
    <p:extLst>
      <p:ext uri="{BB962C8B-B14F-4D97-AF65-F5344CB8AC3E}">
        <p14:creationId xmlns:p14="http://schemas.microsoft.com/office/powerpoint/2010/main" val="1110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Shell-Skripte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</a:t>
            </a:r>
            <a:r>
              <a:rPr lang="de-DE" sz="1800" dirty="0" err="1"/>
              <a:t>Bibliothekenunterstützung</a:t>
            </a:r>
            <a:endParaRPr lang="de-DE" sz="1800" dirty="0"/>
          </a:p>
          <a:p>
            <a:endParaRPr lang="de-DE" sz="1800" kern="0" dirty="0"/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BC414722-EB4E-1D48-BF44-7D8D952993CC}"/>
              </a:ext>
            </a:extLst>
          </p:cNvPr>
          <p:cNvSpPr/>
          <p:nvPr/>
        </p:nvSpPr>
        <p:spPr>
          <a:xfrm>
            <a:off x="5903388" y="48058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CEC6121-9668-2E46-9E43-4A6D0789E99E}"/>
              </a:ext>
            </a:extLst>
          </p:cNvPr>
          <p:cNvSpPr txBox="1">
            <a:spLocks/>
          </p:cNvSpPr>
          <p:nvPr/>
        </p:nvSpPr>
        <p:spPr bwMode="auto">
          <a:xfrm>
            <a:off x="7266130" y="4644135"/>
            <a:ext cx="4477137" cy="116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Erfüllung wesentlicher Anforderungen</a:t>
            </a:r>
          </a:p>
          <a:p>
            <a:endParaRPr lang="de-DE" sz="1800" b="1" kern="0" dirty="0"/>
          </a:p>
          <a:p>
            <a:r>
              <a:rPr lang="de-DE" sz="1800" b="1" kern="0" dirty="0"/>
              <a:t>Potentiale: Integrierbarkeit in IDEs</a:t>
            </a:r>
            <a:endParaRPr lang="de-DE" sz="180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825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2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DAD74-10C5-43CF-9DE2-25E796E7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616</Words>
  <Application>Microsoft Macintosh PowerPoint</Application>
  <PresentationFormat>Breitbild</PresentationFormat>
  <Paragraphs>124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</vt:lpstr>
      <vt:lpstr>Architektur der Datentypen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Nayel S</cp:lastModifiedBy>
  <cp:revision>266</cp:revision>
  <dcterms:created xsi:type="dcterms:W3CDTF">2007-08-29T07:13:29Z</dcterms:created>
  <dcterms:modified xsi:type="dcterms:W3CDTF">2020-01-15T11:47:20Z</dcterms:modified>
</cp:coreProperties>
</file>