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72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3498" autoAdjust="0"/>
  </p:normalViewPr>
  <p:slideViewPr>
    <p:cSldViewPr showGuides="1">
      <p:cViewPr>
        <p:scale>
          <a:sx n="87" d="100"/>
          <a:sy n="87" d="100"/>
        </p:scale>
        <p:origin x="51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Blob: </a:t>
            </a:r>
            <a:r>
              <a:rPr lang="en-US" dirty="0" err="1"/>
              <a:t>Ähnlich</a:t>
            </a:r>
            <a:r>
              <a:rPr lang="en-US" dirty="0"/>
              <a:t> einer </a:t>
            </a:r>
            <a:r>
              <a:rPr lang="en-US" dirty="0" err="1"/>
              <a:t>Datei</a:t>
            </a:r>
            <a:endParaRPr lang="en-US" dirty="0"/>
          </a:p>
          <a:p>
            <a:r>
              <a:rPr lang="en-US" dirty="0"/>
              <a:t>Tree: </a:t>
            </a:r>
            <a:r>
              <a:rPr lang="en-US" dirty="0" err="1"/>
              <a:t>Ähnlich</a:t>
            </a:r>
            <a:r>
              <a:rPr lang="en-US" dirty="0"/>
              <a:t> eines </a:t>
            </a:r>
            <a:r>
              <a:rPr lang="en-US" dirty="0" err="1"/>
              <a:t>Verzeichnisses</a:t>
            </a:r>
            <a:endParaRPr lang="en-US" dirty="0"/>
          </a:p>
          <a:p>
            <a:r>
              <a:rPr lang="en-US" dirty="0"/>
              <a:t>Commit: </a:t>
            </a:r>
            <a:r>
              <a:rPr lang="en-US" dirty="0" err="1"/>
              <a:t>Führt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tree- und blob-</a:t>
            </a:r>
            <a:r>
              <a:rPr lang="en-US" dirty="0" err="1"/>
              <a:t>Objekte</a:t>
            </a:r>
            <a:r>
              <a:rPr lang="en-US" dirty="0"/>
              <a:t> zu einer Art Snapshot-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zusammen</a:t>
            </a:r>
            <a:endParaRPr lang="en-US" dirty="0"/>
          </a:p>
          <a:p>
            <a:r>
              <a:rPr lang="en-US" dirty="0"/>
              <a:t>Tag: Pointer-</a:t>
            </a:r>
            <a:r>
              <a:rPr lang="en-US" dirty="0" err="1"/>
              <a:t>Objekt</a:t>
            </a:r>
            <a:r>
              <a:rPr lang="en-US" dirty="0"/>
              <a:t> auf einen </a:t>
            </a:r>
            <a:r>
              <a:rPr lang="en-US" dirty="0" err="1"/>
              <a:t>bestimmten</a:t>
            </a:r>
            <a:r>
              <a:rPr lang="en-US" dirty="0"/>
              <a:t> Commit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94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Git-References = Tags</a:t>
            </a:r>
          </a:p>
          <a:p>
            <a:r>
              <a:rPr lang="en-US"/>
              <a:t>Tags: </a:t>
            </a:r>
            <a:r>
              <a:rPr lang="en-US" dirty="0"/>
              <a:t>Tags, Remote-HEAD, Remote-Branches, Local-HEAD, Local-Branches</a:t>
            </a:r>
          </a:p>
          <a:p>
            <a:r>
              <a:rPr lang="en-US" dirty="0"/>
              <a:t>Branches: Branches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Tags, die auf den </a:t>
            </a:r>
            <a:r>
              <a:rPr lang="en-US" dirty="0" err="1"/>
              <a:t>aktuellsten</a:t>
            </a:r>
            <a:r>
              <a:rPr lang="en-US" dirty="0"/>
              <a:t> Commit eines Branches </a:t>
            </a:r>
            <a:r>
              <a:rPr lang="en-US" dirty="0" err="1"/>
              <a:t>zeigen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40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07.01.2020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-References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A4D7333-3BF2-4D66-87D2-E88CD3CD6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2101"/>
          <a:stretch/>
        </p:blipFill>
        <p:spPr>
          <a:xfrm>
            <a:off x="1010435" y="1662783"/>
            <a:ext cx="10691886" cy="3532434"/>
          </a:xfrm>
        </p:spPr>
      </p:pic>
    </p:spTree>
    <p:extLst>
      <p:ext uri="{BB962C8B-B14F-4D97-AF65-F5344CB8AC3E}">
        <p14:creationId xmlns:p14="http://schemas.microsoft.com/office/powerpoint/2010/main" val="4099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Integration von GIT in Entwicklungsumgebungen (Abwesenheit integrierbarer Bibliothek)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Windows-Integration (Shell-Skripte) </a:t>
            </a:r>
            <a:r>
              <a:rPr lang="de-DE" sz="1800" dirty="0">
                <a:sym typeface="Wingdings" pitchFamily="2" charset="2"/>
              </a:rPr>
              <a:t> anfangs geringe Akzeptanz und verminderte industrielle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Toolkit-Design (</a:t>
            </a:r>
            <a:r>
              <a:rPr lang="de-DE" sz="1800" dirty="0" err="1"/>
              <a:t>plumbing</a:t>
            </a:r>
            <a:r>
              <a:rPr lang="de-DE" sz="1800" dirty="0"/>
              <a:t> </a:t>
            </a:r>
            <a:r>
              <a:rPr lang="de-DE" sz="1800" dirty="0" err="1"/>
              <a:t>commands</a:t>
            </a:r>
            <a:r>
              <a:rPr lang="de-DE" sz="1800" dirty="0"/>
              <a:t>) erschwert Fehlerdiagnose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geringe Performance bei großen </a:t>
            </a:r>
            <a:r>
              <a:rPr lang="de-DE" sz="1800" dirty="0" err="1"/>
              <a:t>Repositories</a:t>
            </a:r>
            <a:r>
              <a:rPr lang="de-DE" sz="1800" dirty="0"/>
              <a:t> (jede Datei wird auf Änderung überprüft)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Datentypen: </a:t>
            </a:r>
            <a:r>
              <a:rPr lang="de-DE" dirty="0" err="1"/>
              <a:t>Git</a:t>
            </a:r>
            <a:r>
              <a:rPr lang="de-DE" dirty="0"/>
              <a:t>-Objects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C49C5A-E46A-47B6-8B17-48C5B686E11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AED78267-E79B-4459-BD7C-5408E9E9C4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5" t="7518" r="11879" b="7413"/>
          <a:stretch/>
        </p:blipFill>
        <p:spPr bwMode="auto">
          <a:xfrm>
            <a:off x="7131115" y="1123516"/>
            <a:ext cx="4410491" cy="461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5AB1C4C-647E-4E13-863F-1B6255FAD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954" r="2619" b="2646"/>
          <a:stretch/>
        </p:blipFill>
        <p:spPr>
          <a:xfrm>
            <a:off x="1010415" y="1263951"/>
            <a:ext cx="5490602" cy="4628383"/>
          </a:xfrm>
        </p:spPr>
      </p:pic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Architektur der Datentypen: Git-Objects</vt:lpstr>
      <vt:lpstr>Architektur der Datentypen: Git-References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Lisa Rosenberg</cp:lastModifiedBy>
  <cp:revision>275</cp:revision>
  <dcterms:created xsi:type="dcterms:W3CDTF">2007-08-29T07:13:29Z</dcterms:created>
  <dcterms:modified xsi:type="dcterms:W3CDTF">2020-01-07T10:01:13Z</dcterms:modified>
</cp:coreProperties>
</file>