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 autoAdjust="0"/>
    <p:restoredTop sz="90523" autoAdjust="0"/>
  </p:normalViewPr>
  <p:slideViewPr>
    <p:cSldViewPr showGuides="1">
      <p:cViewPr varScale="1">
        <p:scale>
          <a:sx n="95" d="100"/>
          <a:sy n="95" d="100"/>
        </p:scale>
        <p:origin x="8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16.12.19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450C-E2A2-4EFC-ACC2-97D8EBDC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C4391-02C3-4100-B56D-966624BD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5093"/>
              </p:ext>
            </p:extLst>
          </p:nvPr>
        </p:nvGraphicFramePr>
        <p:xfrm>
          <a:off x="576263" y="1042988"/>
          <a:ext cx="1116647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DAD74-10C5-43CF-9DE2-25E796E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</Words>
  <Application>Microsoft Macintosh PowerPoint</Application>
  <PresentationFormat>Breitbild</PresentationFormat>
  <Paragraphs>73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</vt:lpstr>
      <vt:lpstr>Architektur der Datentypen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Nayel S</cp:lastModifiedBy>
  <cp:revision>260</cp:revision>
  <dcterms:created xsi:type="dcterms:W3CDTF">2007-08-29T07:13:29Z</dcterms:created>
  <dcterms:modified xsi:type="dcterms:W3CDTF">2019-12-16T07:45:04Z</dcterms:modified>
</cp:coreProperties>
</file>