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66"/>
            <p14:sldId id="267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83498" autoAdjust="0"/>
  </p:normalViewPr>
  <p:slideViewPr>
    <p:cSldViewPr showGuides="1">
      <p:cViewPr>
        <p:scale>
          <a:sx n="87" d="100"/>
          <a:sy n="87" d="100"/>
        </p:scale>
        <p:origin x="51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Blob: </a:t>
            </a:r>
            <a:r>
              <a:rPr lang="en-US" dirty="0" err="1"/>
              <a:t>Ähnlich</a:t>
            </a:r>
            <a:r>
              <a:rPr lang="en-US" dirty="0"/>
              <a:t> einer </a:t>
            </a:r>
            <a:r>
              <a:rPr lang="en-US" dirty="0" err="1"/>
              <a:t>Datei</a:t>
            </a:r>
            <a:endParaRPr lang="en-US" dirty="0"/>
          </a:p>
          <a:p>
            <a:r>
              <a:rPr lang="en-US" dirty="0"/>
              <a:t>Tree: </a:t>
            </a:r>
            <a:r>
              <a:rPr lang="en-US" dirty="0" err="1"/>
              <a:t>Ähnlich</a:t>
            </a:r>
            <a:r>
              <a:rPr lang="en-US" dirty="0"/>
              <a:t> eines </a:t>
            </a:r>
            <a:r>
              <a:rPr lang="en-US" dirty="0" err="1"/>
              <a:t>Verzeichnisses</a:t>
            </a:r>
            <a:endParaRPr lang="en-US" dirty="0"/>
          </a:p>
          <a:p>
            <a:r>
              <a:rPr lang="en-US" dirty="0"/>
              <a:t>Commit: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tree- und blob-</a:t>
            </a:r>
            <a:r>
              <a:rPr lang="en-US" dirty="0" err="1"/>
              <a:t>Objekte</a:t>
            </a:r>
            <a:r>
              <a:rPr lang="en-US" dirty="0"/>
              <a:t> zu einer Art Snapshot-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zusammen</a:t>
            </a:r>
            <a:endParaRPr lang="en-US" dirty="0"/>
          </a:p>
          <a:p>
            <a:r>
              <a:rPr lang="en-US" dirty="0"/>
              <a:t>Tag: Pointer-</a:t>
            </a:r>
            <a:r>
              <a:rPr lang="en-US" dirty="0" err="1"/>
              <a:t>Objekt</a:t>
            </a:r>
            <a:r>
              <a:rPr lang="en-US" dirty="0"/>
              <a:t> auf einen </a:t>
            </a:r>
            <a:r>
              <a:rPr lang="en-US" dirty="0" err="1"/>
              <a:t>bestimmten</a:t>
            </a:r>
            <a:r>
              <a:rPr lang="en-US" dirty="0"/>
              <a:t> Commit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94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Git-References = Tags</a:t>
            </a:r>
          </a:p>
          <a:p>
            <a:r>
              <a:rPr lang="en-US" dirty="0"/>
              <a:t>Tags: Tags, Remote-HEAD, Remote-Branches, Local-HEAD, Local-Branches</a:t>
            </a:r>
          </a:p>
          <a:p>
            <a:r>
              <a:rPr lang="en-US" dirty="0"/>
              <a:t>Branches: Branches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Tags, die auf den </a:t>
            </a:r>
            <a:r>
              <a:rPr lang="en-US" dirty="0" err="1"/>
              <a:t>aktuellsten</a:t>
            </a:r>
            <a:r>
              <a:rPr lang="en-US" dirty="0"/>
              <a:t> Commit eines Branches </a:t>
            </a:r>
            <a:r>
              <a:rPr lang="en-US" dirty="0" err="1"/>
              <a:t>zeigen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940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6136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07.01.2020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illhayjr/the-architecture-and-history-of-git-a-distributed-version-control-system-62b17dd3774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Datentypen: </a:t>
            </a:r>
            <a:r>
              <a:rPr lang="de-DE" dirty="0" err="1"/>
              <a:t>Git</a:t>
            </a:r>
            <a:r>
              <a:rPr lang="de-DE" dirty="0"/>
              <a:t>-References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8D07755-87D5-4013-8382-FBF77D6F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" t="5471" r="6504" b="11054"/>
          <a:stretch/>
        </p:blipFill>
        <p:spPr>
          <a:xfrm>
            <a:off x="1183214" y="1808820"/>
            <a:ext cx="10538411" cy="3495668"/>
          </a:xfrm>
        </p:spPr>
      </p:pic>
    </p:spTree>
    <p:extLst>
      <p:ext uri="{BB962C8B-B14F-4D97-AF65-F5344CB8AC3E}">
        <p14:creationId xmlns:p14="http://schemas.microsoft.com/office/powerpoint/2010/main" val="40990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von GIT in Entwicklungsumgebungen (Abwesenheit integrierbarer Bibliothek)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Windows-Integration (Shell-Skripte) </a:t>
            </a:r>
            <a:r>
              <a:rPr lang="de-DE" sz="1800" dirty="0">
                <a:sym typeface="Wingdings" pitchFamily="2" charset="2"/>
              </a:rPr>
              <a:t> anfangs geringe Akzeptanz und verminderte industrielle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Toolkit-Design (</a:t>
            </a:r>
            <a:r>
              <a:rPr lang="de-DE" sz="1800" dirty="0" err="1"/>
              <a:t>plumbing</a:t>
            </a:r>
            <a:r>
              <a:rPr lang="de-DE" sz="1800" dirty="0"/>
              <a:t> </a:t>
            </a:r>
            <a:r>
              <a:rPr lang="de-DE" sz="1800" dirty="0" err="1"/>
              <a:t>commands</a:t>
            </a:r>
            <a:r>
              <a:rPr lang="de-DE" sz="1800" dirty="0"/>
              <a:t>) erschwert Fehlerdiagnose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geringe Performance bei großen </a:t>
            </a:r>
            <a:r>
              <a:rPr lang="de-DE" sz="1800" dirty="0" err="1"/>
              <a:t>Repositories</a:t>
            </a:r>
            <a:r>
              <a:rPr lang="de-DE" sz="1800" dirty="0"/>
              <a:t> (jede Datei wird auf Änderung überprüft)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219970-0CF1-4CD2-8E76-F00721D7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83" y="1571447"/>
            <a:ext cx="5945234" cy="37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957"/>
              </p:ext>
            </p:extLst>
          </p:nvPr>
        </p:nvGraphicFramePr>
        <p:xfrm>
          <a:off x="576263" y="1042988"/>
          <a:ext cx="11166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3"/>
                        </a:rPr>
                        <a:t>https://medium.com/@willhayjr/the-architecture-and-history-of-git-a-distributed-version-control-system-62b17dd37742</a:t>
                      </a:r>
                      <a:endParaRPr lang="de-DE" sz="1600" kern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Datentypen: </a:t>
            </a:r>
            <a:r>
              <a:rPr lang="de-DE" dirty="0" err="1"/>
              <a:t>Git</a:t>
            </a:r>
            <a:r>
              <a:rPr lang="de-DE" dirty="0"/>
              <a:t>-Objects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4400A2-67B5-4296-8802-D2D857324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4661" r="4357" b="3804"/>
          <a:stretch/>
        </p:blipFill>
        <p:spPr>
          <a:xfrm>
            <a:off x="1100445" y="1088740"/>
            <a:ext cx="5535606" cy="4725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00ECA4-81A7-4DEC-A5B3-C008A75EE3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6295" r="3261" b="4736"/>
          <a:stretch/>
        </p:blipFill>
        <p:spPr>
          <a:xfrm>
            <a:off x="6996100" y="1178750"/>
            <a:ext cx="4365485" cy="45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Office PowerPoint</Application>
  <PresentationFormat>Widescreen</PresentationFormat>
  <Paragraphs>89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Datentypen: Git-Objects</vt:lpstr>
      <vt:lpstr>Architektur der Datentypen: Git-References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Lisa Rosenberg</cp:lastModifiedBy>
  <cp:revision>285</cp:revision>
  <dcterms:created xsi:type="dcterms:W3CDTF">2007-08-29T07:13:29Z</dcterms:created>
  <dcterms:modified xsi:type="dcterms:W3CDTF">2020-01-07T20:59:32Z</dcterms:modified>
</cp:coreProperties>
</file>