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5"/>
  </p:notesMasterIdLst>
  <p:handoutMasterIdLst>
    <p:handoutMasterId r:id="rId26"/>
  </p:handoutMasterIdLst>
  <p:sldIdLst>
    <p:sldId id="256" r:id="rId5"/>
    <p:sldId id="297" r:id="rId6"/>
    <p:sldId id="298" r:id="rId7"/>
    <p:sldId id="299" r:id="rId8"/>
    <p:sldId id="300" r:id="rId9"/>
    <p:sldId id="301" r:id="rId10"/>
    <p:sldId id="318" r:id="rId11"/>
    <p:sldId id="315" r:id="rId12"/>
    <p:sldId id="317" r:id="rId13"/>
    <p:sldId id="302" r:id="rId14"/>
    <p:sldId id="303" r:id="rId15"/>
    <p:sldId id="306" r:id="rId16"/>
    <p:sldId id="292" r:id="rId17"/>
    <p:sldId id="304" r:id="rId18"/>
    <p:sldId id="305" r:id="rId19"/>
    <p:sldId id="307" r:id="rId20"/>
    <p:sldId id="309" r:id="rId21"/>
    <p:sldId id="319" r:id="rId22"/>
    <p:sldId id="314" r:id="rId23"/>
    <p:sldId id="31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03DCDC-948B-4E62-B8F2-23D12010FC98}" v="4" dt="2024-10-06T13:41:16.973"/>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efker, Lisa" userId="S::siefker.69@osu.edu::8683f692-a793-4e0f-a2c2-35e59e7fba71" providerId="AD" clId="Web-{6609847F-9804-4D19-8BBC-56DADBA485A4}"/>
    <pc:docChg chg="modSld">
      <pc:chgData name="Siefker, Lisa" userId="S::siefker.69@osu.edu::8683f692-a793-4e0f-a2c2-35e59e7fba71" providerId="AD" clId="Web-{6609847F-9804-4D19-8BBC-56DADBA485A4}" dt="2024-10-03T23:52:30.663" v="2" actId="20577"/>
      <pc:docMkLst>
        <pc:docMk/>
      </pc:docMkLst>
      <pc:sldChg chg="modSp">
        <pc:chgData name="Siefker, Lisa" userId="S::siefker.69@osu.edu::8683f692-a793-4e0f-a2c2-35e59e7fba71" providerId="AD" clId="Web-{6609847F-9804-4D19-8BBC-56DADBA485A4}" dt="2024-10-03T23:52:30.663" v="2" actId="20577"/>
        <pc:sldMkLst>
          <pc:docMk/>
          <pc:sldMk cId="2878546549" sldId="301"/>
        </pc:sldMkLst>
        <pc:spChg chg="mod">
          <ac:chgData name="Siefker, Lisa" userId="S::siefker.69@osu.edu::8683f692-a793-4e0f-a2c2-35e59e7fba71" providerId="AD" clId="Web-{6609847F-9804-4D19-8BBC-56DADBA485A4}" dt="2024-10-03T23:52:30.663" v="2" actId="20577"/>
          <ac:spMkLst>
            <pc:docMk/>
            <pc:sldMk cId="2878546549" sldId="301"/>
            <ac:spMk id="33" creationId="{D3AEB1C4-FB60-9B8E-5A02-0BCD2B6E55C7}"/>
          </ac:spMkLst>
        </pc:spChg>
      </pc:sldChg>
    </pc:docChg>
  </pc:docChgLst>
  <pc:docChgLst>
    <pc:chgData name="Hay, Jarrod" userId="S::hay.177@buckeyemail.osu.edu::113d0194-eaf9-4a56-8ef7-b289db6d0823" providerId="AD" clId="Web-{04A3C0DE-069A-4F4C-9860-D1F13E7D14BA}"/>
    <pc:docChg chg="modSld">
      <pc:chgData name="Hay, Jarrod" userId="S::hay.177@buckeyemail.osu.edu::113d0194-eaf9-4a56-8ef7-b289db6d0823" providerId="AD" clId="Web-{04A3C0DE-069A-4F4C-9860-D1F13E7D14BA}" dt="2024-10-03T18:11:08.900" v="0" actId="14100"/>
      <pc:docMkLst>
        <pc:docMk/>
      </pc:docMkLst>
      <pc:sldChg chg="modSp">
        <pc:chgData name="Hay, Jarrod" userId="S::hay.177@buckeyemail.osu.edu::113d0194-eaf9-4a56-8ef7-b289db6d0823" providerId="AD" clId="Web-{04A3C0DE-069A-4F4C-9860-D1F13E7D14BA}" dt="2024-10-03T18:11:08.900" v="0" actId="14100"/>
        <pc:sldMkLst>
          <pc:docMk/>
          <pc:sldMk cId="2380755418" sldId="317"/>
        </pc:sldMkLst>
        <pc:spChg chg="mod">
          <ac:chgData name="Hay, Jarrod" userId="S::hay.177@buckeyemail.osu.edu::113d0194-eaf9-4a56-8ef7-b289db6d0823" providerId="AD" clId="Web-{04A3C0DE-069A-4F4C-9860-D1F13E7D14BA}" dt="2024-10-03T18:11:08.900" v="0" actId="14100"/>
          <ac:spMkLst>
            <pc:docMk/>
            <pc:sldMk cId="2380755418" sldId="317"/>
            <ac:spMk id="10" creationId="{5E5E8B66-7495-6728-DDFE-4D2F020A72CF}"/>
          </ac:spMkLst>
        </pc:spChg>
      </pc:sldChg>
    </pc:docChg>
  </pc:docChgLst>
  <pc:docChgLst>
    <pc:chgData name="Hay, Jarrod" userId="S::hay.177@buckeyemail.osu.edu::113d0194-eaf9-4a56-8ef7-b289db6d0823" providerId="AD" clId="Web-{8F03DCDC-948B-4E62-B8F2-23D12010FC98}"/>
    <pc:docChg chg="modSld">
      <pc:chgData name="Hay, Jarrod" userId="S::hay.177@buckeyemail.osu.edu::113d0194-eaf9-4a56-8ef7-b289db6d0823" providerId="AD" clId="Web-{8F03DCDC-948B-4E62-B8F2-23D12010FC98}" dt="2024-10-06T13:41:16.973" v="3" actId="20577"/>
      <pc:docMkLst>
        <pc:docMk/>
      </pc:docMkLst>
      <pc:sldChg chg="modSp">
        <pc:chgData name="Hay, Jarrod" userId="S::hay.177@buckeyemail.osu.edu::113d0194-eaf9-4a56-8ef7-b289db6d0823" providerId="AD" clId="Web-{8F03DCDC-948B-4E62-B8F2-23D12010FC98}" dt="2024-10-06T13:41:06.567" v="1" actId="1076"/>
        <pc:sldMkLst>
          <pc:docMk/>
          <pc:sldMk cId="3674626799" sldId="305"/>
        </pc:sldMkLst>
        <pc:spChg chg="mod">
          <ac:chgData name="Hay, Jarrod" userId="S::hay.177@buckeyemail.osu.edu::113d0194-eaf9-4a56-8ef7-b289db6d0823" providerId="AD" clId="Web-{8F03DCDC-948B-4E62-B8F2-23D12010FC98}" dt="2024-10-06T13:41:06.567" v="1" actId="1076"/>
          <ac:spMkLst>
            <pc:docMk/>
            <pc:sldMk cId="3674626799" sldId="305"/>
            <ac:spMk id="3" creationId="{E0A6C6B9-6101-F5D7-9D50-E94966A357CB}"/>
          </ac:spMkLst>
        </pc:spChg>
      </pc:sldChg>
      <pc:sldChg chg="modSp">
        <pc:chgData name="Hay, Jarrod" userId="S::hay.177@buckeyemail.osu.edu::113d0194-eaf9-4a56-8ef7-b289db6d0823" providerId="AD" clId="Web-{8F03DCDC-948B-4E62-B8F2-23D12010FC98}" dt="2024-10-06T13:41:16.973" v="3" actId="20577"/>
        <pc:sldMkLst>
          <pc:docMk/>
          <pc:sldMk cId="3257279005" sldId="307"/>
        </pc:sldMkLst>
        <pc:spChg chg="mod">
          <ac:chgData name="Hay, Jarrod" userId="S::hay.177@buckeyemail.osu.edu::113d0194-eaf9-4a56-8ef7-b289db6d0823" providerId="AD" clId="Web-{8F03DCDC-948B-4E62-B8F2-23D12010FC98}" dt="2024-10-06T13:41:16.973" v="3" actId="20577"/>
          <ac:spMkLst>
            <pc:docMk/>
            <pc:sldMk cId="3257279005" sldId="307"/>
            <ac:spMk id="3" creationId="{9BE4CFE4-147E-9B13-E45E-C67E7A78C809}"/>
          </ac:spMkLst>
        </pc:spChg>
      </pc:sldChg>
    </pc:docChg>
  </pc:docChgLst>
  <pc:docChgLst>
    <pc:chgData name="Hay, Jarrod" userId="S::hay.177@buckeyemail.osu.edu::113d0194-eaf9-4a56-8ef7-b289db6d0823" providerId="AD" clId="Web-{5C3D2369-76BE-D860-A211-C16EF24859E7}"/>
    <pc:docChg chg="addSld modSld sldOrd">
      <pc:chgData name="Hay, Jarrod" userId="S::hay.177@buckeyemail.osu.edu::113d0194-eaf9-4a56-8ef7-b289db6d0823" providerId="AD" clId="Web-{5C3D2369-76BE-D860-A211-C16EF24859E7}" dt="2024-10-02T02:57:58.261" v="782"/>
      <pc:docMkLst>
        <pc:docMk/>
      </pc:docMkLst>
      <pc:sldChg chg="modSp">
        <pc:chgData name="Hay, Jarrod" userId="S::hay.177@buckeyemail.osu.edu::113d0194-eaf9-4a56-8ef7-b289db6d0823" providerId="AD" clId="Web-{5C3D2369-76BE-D860-A211-C16EF24859E7}" dt="2024-10-02T02:28:50" v="88" actId="14100"/>
        <pc:sldMkLst>
          <pc:docMk/>
          <pc:sldMk cId="2878546549" sldId="301"/>
        </pc:sldMkLst>
        <pc:picChg chg="mod ord">
          <ac:chgData name="Hay, Jarrod" userId="S::hay.177@buckeyemail.osu.edu::113d0194-eaf9-4a56-8ef7-b289db6d0823" providerId="AD" clId="Web-{5C3D2369-76BE-D860-A211-C16EF24859E7}" dt="2024-10-02T02:28:50" v="88" actId="14100"/>
          <ac:picMkLst>
            <pc:docMk/>
            <pc:sldMk cId="2878546549" sldId="301"/>
            <ac:picMk id="21" creationId="{75E7485A-FBCC-4222-2274-2B2A0804BC97}"/>
          </ac:picMkLst>
        </pc:picChg>
      </pc:sldChg>
      <pc:sldChg chg="addSp delSp modSp">
        <pc:chgData name="Hay, Jarrod" userId="S::hay.177@buckeyemail.osu.edu::113d0194-eaf9-4a56-8ef7-b289db6d0823" providerId="AD" clId="Web-{5C3D2369-76BE-D860-A211-C16EF24859E7}" dt="2024-10-02T02:47:38.579" v="563" actId="14100"/>
        <pc:sldMkLst>
          <pc:docMk/>
          <pc:sldMk cId="482543427" sldId="302"/>
        </pc:sldMkLst>
        <pc:spChg chg="add mod">
          <ac:chgData name="Hay, Jarrod" userId="S::hay.177@buckeyemail.osu.edu::113d0194-eaf9-4a56-8ef7-b289db6d0823" providerId="AD" clId="Web-{5C3D2369-76BE-D860-A211-C16EF24859E7}" dt="2024-10-02T02:40:41.224" v="297" actId="20577"/>
          <ac:spMkLst>
            <pc:docMk/>
            <pc:sldMk cId="482543427" sldId="302"/>
            <ac:spMk id="4" creationId="{1FD1B776-827C-CB24-4766-F427A766007B}"/>
          </ac:spMkLst>
        </pc:spChg>
        <pc:spChg chg="add del mod">
          <ac:chgData name="Hay, Jarrod" userId="S::hay.177@buckeyemail.osu.edu::113d0194-eaf9-4a56-8ef7-b289db6d0823" providerId="AD" clId="Web-{5C3D2369-76BE-D860-A211-C16EF24859E7}" dt="2024-10-02T02:44:39.262" v="489"/>
          <ac:spMkLst>
            <pc:docMk/>
            <pc:sldMk cId="482543427" sldId="302"/>
            <ac:spMk id="6" creationId="{55197FF1-2183-8102-E5F8-0ED01476767B}"/>
          </ac:spMkLst>
        </pc:spChg>
        <pc:spChg chg="add mod">
          <ac:chgData name="Hay, Jarrod" userId="S::hay.177@buckeyemail.osu.edu::113d0194-eaf9-4a56-8ef7-b289db6d0823" providerId="AD" clId="Web-{5C3D2369-76BE-D860-A211-C16EF24859E7}" dt="2024-10-02T02:46:18.452" v="547" actId="20577"/>
          <ac:spMkLst>
            <pc:docMk/>
            <pc:sldMk cId="482543427" sldId="302"/>
            <ac:spMk id="8" creationId="{9AEDC0A4-53CA-D1CE-6522-FE79B80EE0A7}"/>
          </ac:spMkLst>
        </pc:spChg>
        <pc:spChg chg="add mod">
          <ac:chgData name="Hay, Jarrod" userId="S::hay.177@buckeyemail.osu.edu::113d0194-eaf9-4a56-8ef7-b289db6d0823" providerId="AD" clId="Web-{5C3D2369-76BE-D860-A211-C16EF24859E7}" dt="2024-10-02T02:47:31.985" v="562" actId="14100"/>
          <ac:spMkLst>
            <pc:docMk/>
            <pc:sldMk cId="482543427" sldId="302"/>
            <ac:spMk id="10" creationId="{55EE6ACC-BCC2-0218-2CCC-73E5DF2EE27C}"/>
          </ac:spMkLst>
        </pc:spChg>
        <pc:spChg chg="add mod">
          <ac:chgData name="Hay, Jarrod" userId="S::hay.177@buckeyemail.osu.edu::113d0194-eaf9-4a56-8ef7-b289db6d0823" providerId="AD" clId="Web-{5C3D2369-76BE-D860-A211-C16EF24859E7}" dt="2024-10-02T02:47:38.579" v="563" actId="14100"/>
          <ac:spMkLst>
            <pc:docMk/>
            <pc:sldMk cId="482543427" sldId="302"/>
            <ac:spMk id="12" creationId="{E8A141CC-BB30-83D2-3808-D1E8C880C0A4}"/>
          </ac:spMkLst>
        </pc:spChg>
        <pc:picChg chg="add mod modCrop">
          <ac:chgData name="Hay, Jarrod" userId="S::hay.177@buckeyemail.osu.edu::113d0194-eaf9-4a56-8ef7-b289db6d0823" providerId="AD" clId="Web-{5C3D2369-76BE-D860-A211-C16EF24859E7}" dt="2024-10-02T02:40:31.161" v="286" actId="1076"/>
          <ac:picMkLst>
            <pc:docMk/>
            <pc:sldMk cId="482543427" sldId="302"/>
            <ac:picMk id="2" creationId="{16CAC5D8-3600-2D3E-A347-C2302F2DF02E}"/>
          </ac:picMkLst>
        </pc:picChg>
      </pc:sldChg>
      <pc:sldChg chg="addSp delSp modSp mod setBg setClrOvrMap">
        <pc:chgData name="Hay, Jarrod" userId="S::hay.177@buckeyemail.osu.edu::113d0194-eaf9-4a56-8ef7-b289db6d0823" providerId="AD" clId="Web-{5C3D2369-76BE-D860-A211-C16EF24859E7}" dt="2024-10-02T02:57:58.261" v="782"/>
        <pc:sldMkLst>
          <pc:docMk/>
          <pc:sldMk cId="1733193884" sldId="303"/>
        </pc:sldMkLst>
        <pc:spChg chg="add mod">
          <ac:chgData name="Hay, Jarrod" userId="S::hay.177@buckeyemail.osu.edu::113d0194-eaf9-4a56-8ef7-b289db6d0823" providerId="AD" clId="Web-{5C3D2369-76BE-D860-A211-C16EF24859E7}" dt="2024-10-02T02:54:04.590" v="744" actId="1076"/>
          <ac:spMkLst>
            <pc:docMk/>
            <pc:sldMk cId="1733193884" sldId="303"/>
            <ac:spMk id="3" creationId="{7D16E523-F5B0-756F-F24D-F606D30CB668}"/>
          </ac:spMkLst>
        </pc:spChg>
        <pc:spChg chg="add mod">
          <ac:chgData name="Hay, Jarrod" userId="S::hay.177@buckeyemail.osu.edu::113d0194-eaf9-4a56-8ef7-b289db6d0823" providerId="AD" clId="Web-{5C3D2369-76BE-D860-A211-C16EF24859E7}" dt="2024-10-02T02:55:38.405" v="750" actId="14100"/>
          <ac:spMkLst>
            <pc:docMk/>
            <pc:sldMk cId="1733193884" sldId="303"/>
            <ac:spMk id="5" creationId="{E23642E2-CAE1-D6DE-A45C-DFCDFE53B4D0}"/>
          </ac:spMkLst>
        </pc:spChg>
        <pc:spChg chg="add mod">
          <ac:chgData name="Hay, Jarrod" userId="S::hay.177@buckeyemail.osu.edu::113d0194-eaf9-4a56-8ef7-b289db6d0823" providerId="AD" clId="Web-{5C3D2369-76BE-D860-A211-C16EF24859E7}" dt="2024-10-02T02:57:53.885" v="781" actId="20577"/>
          <ac:spMkLst>
            <pc:docMk/>
            <pc:sldMk cId="1733193884" sldId="303"/>
            <ac:spMk id="7" creationId="{C2161E9F-6D9D-6704-7D99-67313230ED08}"/>
          </ac:spMkLst>
        </pc:spChg>
        <pc:spChg chg="add del mod">
          <ac:chgData name="Hay, Jarrod" userId="S::hay.177@buckeyemail.osu.edu::113d0194-eaf9-4a56-8ef7-b289db6d0823" providerId="AD" clId="Web-{5C3D2369-76BE-D860-A211-C16EF24859E7}" dt="2024-10-02T02:57:58.261" v="782"/>
          <ac:spMkLst>
            <pc:docMk/>
            <pc:sldMk cId="1733193884" sldId="303"/>
            <ac:spMk id="9" creationId="{EC7829FD-3ADA-223D-067E-84A57B29250E}"/>
          </ac:spMkLst>
        </pc:spChg>
        <pc:spChg chg="add">
          <ac:chgData name="Hay, Jarrod" userId="S::hay.177@buckeyemail.osu.edu::113d0194-eaf9-4a56-8ef7-b289db6d0823" providerId="AD" clId="Web-{5C3D2369-76BE-D860-A211-C16EF24859E7}" dt="2024-10-02T02:51:31.023" v="685"/>
          <ac:spMkLst>
            <pc:docMk/>
            <pc:sldMk cId="1733193884" sldId="303"/>
            <ac:spMk id="11" creationId="{E6C8E6EB-4C59-429B-97E4-72A058CFC4FB}"/>
          </ac:spMkLst>
        </pc:spChg>
        <pc:spChg chg="add">
          <ac:chgData name="Hay, Jarrod" userId="S::hay.177@buckeyemail.osu.edu::113d0194-eaf9-4a56-8ef7-b289db6d0823" providerId="AD" clId="Web-{5C3D2369-76BE-D860-A211-C16EF24859E7}" dt="2024-10-02T02:51:31.023" v="685"/>
          <ac:spMkLst>
            <pc:docMk/>
            <pc:sldMk cId="1733193884" sldId="303"/>
            <ac:spMk id="13" creationId="{B5B90362-AFCC-46A9-B41C-A257A8C5B314}"/>
          </ac:spMkLst>
        </pc:spChg>
        <pc:spChg chg="add">
          <ac:chgData name="Hay, Jarrod" userId="S::hay.177@buckeyemail.osu.edu::113d0194-eaf9-4a56-8ef7-b289db6d0823" providerId="AD" clId="Web-{5C3D2369-76BE-D860-A211-C16EF24859E7}" dt="2024-10-02T02:51:31.023" v="685"/>
          <ac:spMkLst>
            <pc:docMk/>
            <pc:sldMk cId="1733193884" sldId="303"/>
            <ac:spMk id="15" creationId="{F71EF7F1-38BA-471D-8CD4-2A9AE8E35527}"/>
          </ac:spMkLst>
        </pc:spChg>
        <pc:spChg chg="add">
          <ac:chgData name="Hay, Jarrod" userId="S::hay.177@buckeyemail.osu.edu::113d0194-eaf9-4a56-8ef7-b289db6d0823" providerId="AD" clId="Web-{5C3D2369-76BE-D860-A211-C16EF24859E7}" dt="2024-10-02T02:51:31.023" v="685"/>
          <ac:spMkLst>
            <pc:docMk/>
            <pc:sldMk cId="1733193884" sldId="303"/>
            <ac:spMk id="17" creationId="{1BB56EB9-078F-4952-AC1F-149C7A0AE4D5}"/>
          </ac:spMkLst>
        </pc:spChg>
        <pc:spChg chg="add">
          <ac:chgData name="Hay, Jarrod" userId="S::hay.177@buckeyemail.osu.edu::113d0194-eaf9-4a56-8ef7-b289db6d0823" providerId="AD" clId="Web-{5C3D2369-76BE-D860-A211-C16EF24859E7}" dt="2024-10-02T02:51:31.023" v="685"/>
          <ac:spMkLst>
            <pc:docMk/>
            <pc:sldMk cId="1733193884" sldId="303"/>
            <ac:spMk id="19" creationId="{10058680-D07C-4893-B2B7-91543F18AB32}"/>
          </ac:spMkLst>
        </pc:spChg>
        <pc:spChg chg="add">
          <ac:chgData name="Hay, Jarrod" userId="S::hay.177@buckeyemail.osu.edu::113d0194-eaf9-4a56-8ef7-b289db6d0823" providerId="AD" clId="Web-{5C3D2369-76BE-D860-A211-C16EF24859E7}" dt="2024-10-02T02:51:31.023" v="685"/>
          <ac:spMkLst>
            <pc:docMk/>
            <pc:sldMk cId="1733193884" sldId="303"/>
            <ac:spMk id="21" creationId="{7B42427A-0A1F-4A55-8705-D9179F1E0CFB}"/>
          </ac:spMkLst>
        </pc:spChg>
        <pc:spChg chg="add">
          <ac:chgData name="Hay, Jarrod" userId="S::hay.177@buckeyemail.osu.edu::113d0194-eaf9-4a56-8ef7-b289db6d0823" providerId="AD" clId="Web-{5C3D2369-76BE-D860-A211-C16EF24859E7}" dt="2024-10-02T02:51:31.023" v="685"/>
          <ac:spMkLst>
            <pc:docMk/>
            <pc:sldMk cId="1733193884" sldId="303"/>
            <ac:spMk id="23" creationId="{EE54A6FE-D8CB-48A3-900B-053D4EBD3B85}"/>
          </ac:spMkLst>
        </pc:spChg>
        <pc:picChg chg="add mod">
          <ac:chgData name="Hay, Jarrod" userId="S::hay.177@buckeyemail.osu.edu::113d0194-eaf9-4a56-8ef7-b289db6d0823" providerId="AD" clId="Web-{5C3D2369-76BE-D860-A211-C16EF24859E7}" dt="2024-10-02T02:54:25.091" v="746" actId="14100"/>
          <ac:picMkLst>
            <pc:docMk/>
            <pc:sldMk cId="1733193884" sldId="303"/>
            <ac:picMk id="6" creationId="{52CE7121-5CFA-31AE-58FD-A349E813CF16}"/>
          </ac:picMkLst>
        </pc:picChg>
      </pc:sldChg>
      <pc:sldChg chg="addSp delSp modSp add ord replId">
        <pc:chgData name="Hay, Jarrod" userId="S::hay.177@buckeyemail.osu.edu::113d0194-eaf9-4a56-8ef7-b289db6d0823" providerId="AD" clId="Web-{5C3D2369-76BE-D860-A211-C16EF24859E7}" dt="2024-10-02T02:46:56.906" v="549"/>
        <pc:sldMkLst>
          <pc:docMk/>
          <pc:sldMk cId="2380755418" sldId="317"/>
        </pc:sldMkLst>
        <pc:spChg chg="add del mod">
          <ac:chgData name="Hay, Jarrod" userId="S::hay.177@buckeyemail.osu.edu::113d0194-eaf9-4a56-8ef7-b289db6d0823" providerId="AD" clId="Web-{5C3D2369-76BE-D860-A211-C16EF24859E7}" dt="2024-10-02T02:17:20.231" v="12"/>
          <ac:spMkLst>
            <pc:docMk/>
            <pc:sldMk cId="2380755418" sldId="317"/>
            <ac:spMk id="3" creationId="{68B3F186-46A7-15EE-A4A7-996A980278F3}"/>
          </ac:spMkLst>
        </pc:spChg>
        <pc:spChg chg="del mod">
          <ac:chgData name="Hay, Jarrod" userId="S::hay.177@buckeyemail.osu.edu::113d0194-eaf9-4a56-8ef7-b289db6d0823" providerId="AD" clId="Web-{5C3D2369-76BE-D860-A211-C16EF24859E7}" dt="2024-10-02T02:36:09.528" v="155"/>
          <ac:spMkLst>
            <pc:docMk/>
            <pc:sldMk cId="2380755418" sldId="317"/>
            <ac:spMk id="6" creationId="{AA9B2279-83B9-05EF-D9E2-7FE88DAF2DAB}"/>
          </ac:spMkLst>
        </pc:spChg>
        <pc:spChg chg="del mod">
          <ac:chgData name="Hay, Jarrod" userId="S::hay.177@buckeyemail.osu.edu::113d0194-eaf9-4a56-8ef7-b289db6d0823" providerId="AD" clId="Web-{5C3D2369-76BE-D860-A211-C16EF24859E7}" dt="2024-10-02T02:36:13.325" v="158"/>
          <ac:spMkLst>
            <pc:docMk/>
            <pc:sldMk cId="2380755418" sldId="317"/>
            <ac:spMk id="7" creationId="{4FAF6442-1DF9-2DE7-6F7A-A7285A6CE6DD}"/>
          </ac:spMkLst>
        </pc:spChg>
        <pc:spChg chg="add del mod">
          <ac:chgData name="Hay, Jarrod" userId="S::hay.177@buckeyemail.osu.edu::113d0194-eaf9-4a56-8ef7-b289db6d0823" providerId="AD" clId="Web-{5C3D2369-76BE-D860-A211-C16EF24859E7}" dt="2024-10-02T02:29:20.251" v="89"/>
          <ac:spMkLst>
            <pc:docMk/>
            <pc:sldMk cId="2380755418" sldId="317"/>
            <ac:spMk id="9" creationId="{A2E067C0-4541-82CA-A734-55D800B1A618}"/>
          </ac:spMkLst>
        </pc:spChg>
        <pc:spChg chg="add mod topLvl">
          <ac:chgData name="Hay, Jarrod" userId="S::hay.177@buckeyemail.osu.edu::113d0194-eaf9-4a56-8ef7-b289db6d0823" providerId="AD" clId="Web-{5C3D2369-76BE-D860-A211-C16EF24859E7}" dt="2024-10-02T02:46:56.906" v="549"/>
          <ac:spMkLst>
            <pc:docMk/>
            <pc:sldMk cId="2380755418" sldId="317"/>
            <ac:spMk id="10" creationId="{5E5E8B66-7495-6728-DDFE-4D2F020A72CF}"/>
          </ac:spMkLst>
        </pc:spChg>
        <pc:spChg chg="add mod topLvl">
          <ac:chgData name="Hay, Jarrod" userId="S::hay.177@buckeyemail.osu.edu::113d0194-eaf9-4a56-8ef7-b289db6d0823" providerId="AD" clId="Web-{5C3D2369-76BE-D860-A211-C16EF24859E7}" dt="2024-10-02T02:46:56.906" v="549"/>
          <ac:spMkLst>
            <pc:docMk/>
            <pc:sldMk cId="2380755418" sldId="317"/>
            <ac:spMk id="11" creationId="{12AEC8A6-0399-C60B-1AAD-DBA5CBEAFE21}"/>
          </ac:spMkLst>
        </pc:spChg>
        <pc:spChg chg="add mod">
          <ac:chgData name="Hay, Jarrod" userId="S::hay.177@buckeyemail.osu.edu::113d0194-eaf9-4a56-8ef7-b289db6d0823" providerId="AD" clId="Web-{5C3D2369-76BE-D860-A211-C16EF24859E7}" dt="2024-10-02T02:39:09.393" v="273" actId="1076"/>
          <ac:spMkLst>
            <pc:docMk/>
            <pc:sldMk cId="2380755418" sldId="317"/>
            <ac:spMk id="13" creationId="{AFAA6C06-B875-0DA9-0202-F2374BB38CC7}"/>
          </ac:spMkLst>
        </pc:spChg>
        <pc:spChg chg="mod">
          <ac:chgData name="Hay, Jarrod" userId="S::hay.177@buckeyemail.osu.edu::113d0194-eaf9-4a56-8ef7-b289db6d0823" providerId="AD" clId="Web-{5C3D2369-76BE-D860-A211-C16EF24859E7}" dt="2024-10-02T02:39:12.377" v="274" actId="1076"/>
          <ac:spMkLst>
            <pc:docMk/>
            <pc:sldMk cId="2380755418" sldId="317"/>
            <ac:spMk id="26" creationId="{D715DBBC-70C2-E94B-9B03-12910F0B5438}"/>
          </ac:spMkLst>
        </pc:spChg>
        <pc:spChg chg="mod">
          <ac:chgData name="Hay, Jarrod" userId="S::hay.177@buckeyemail.osu.edu::113d0194-eaf9-4a56-8ef7-b289db6d0823" providerId="AD" clId="Web-{5C3D2369-76BE-D860-A211-C16EF24859E7}" dt="2024-10-02T02:44:53.121" v="491" actId="20577"/>
          <ac:spMkLst>
            <pc:docMk/>
            <pc:sldMk cId="2380755418" sldId="317"/>
            <ac:spMk id="33" creationId="{D3AEB1C4-FB60-9B8E-5A02-0BCD2B6E55C7}"/>
          </ac:spMkLst>
        </pc:spChg>
        <pc:grpChg chg="add del">
          <ac:chgData name="Hay, Jarrod" userId="S::hay.177@buckeyemail.osu.edu::113d0194-eaf9-4a56-8ef7-b289db6d0823" providerId="AD" clId="Web-{5C3D2369-76BE-D860-A211-C16EF24859E7}" dt="2024-10-02T02:46:56.906" v="549"/>
          <ac:grpSpMkLst>
            <pc:docMk/>
            <pc:sldMk cId="2380755418" sldId="317"/>
            <ac:grpSpMk id="14" creationId="{7576A541-A651-49BA-BB88-AD0DB693BFF7}"/>
          </ac:grpSpMkLst>
        </pc:grpChg>
        <pc:picChg chg="add del mod">
          <ac:chgData name="Hay, Jarrod" userId="S::hay.177@buckeyemail.osu.edu::113d0194-eaf9-4a56-8ef7-b289db6d0823" providerId="AD" clId="Web-{5C3D2369-76BE-D860-A211-C16EF24859E7}" dt="2024-10-02T02:18:13.123" v="27"/>
          <ac:picMkLst>
            <pc:docMk/>
            <pc:sldMk cId="2380755418" sldId="317"/>
            <ac:picMk id="4" creationId="{D81B9627-DA3D-88AC-C1D9-737B1E38D208}"/>
          </ac:picMkLst>
        </pc:picChg>
        <pc:picChg chg="add del mod">
          <ac:chgData name="Hay, Jarrod" userId="S::hay.177@buckeyemail.osu.edu::113d0194-eaf9-4a56-8ef7-b289db6d0823" providerId="AD" clId="Web-{5C3D2369-76BE-D860-A211-C16EF24859E7}" dt="2024-10-02T02:19:39.469" v="46"/>
          <ac:picMkLst>
            <pc:docMk/>
            <pc:sldMk cId="2380755418" sldId="317"/>
            <ac:picMk id="5" creationId="{72BF460B-D323-C0CD-84A2-EF63D75B4450}"/>
          </ac:picMkLst>
        </pc:picChg>
        <pc:picChg chg="add mod modCrop">
          <ac:chgData name="Hay, Jarrod" userId="S::hay.177@buckeyemail.osu.edu::113d0194-eaf9-4a56-8ef7-b289db6d0823" providerId="AD" clId="Web-{5C3D2369-76BE-D860-A211-C16EF24859E7}" dt="2024-10-02T02:27:01.856" v="82"/>
          <ac:picMkLst>
            <pc:docMk/>
            <pc:sldMk cId="2380755418" sldId="317"/>
            <ac:picMk id="8" creationId="{E8AC9359-CC70-165E-17E5-AECF1A64F2E3}"/>
          </ac:picMkLst>
        </pc:picChg>
        <pc:picChg chg="del">
          <ac:chgData name="Hay, Jarrod" userId="S::hay.177@buckeyemail.osu.edu::113d0194-eaf9-4a56-8ef7-b289db6d0823" providerId="AD" clId="Web-{5C3D2369-76BE-D860-A211-C16EF24859E7}" dt="2024-10-02T02:17:17.246" v="11"/>
          <ac:picMkLst>
            <pc:docMk/>
            <pc:sldMk cId="2380755418" sldId="317"/>
            <ac:picMk id="21" creationId="{75E7485A-FBCC-4222-2274-2B2A0804BC97}"/>
          </ac:picMkLst>
        </pc:picChg>
      </pc:sldChg>
    </pc:docChg>
  </pc:docChgLst>
  <pc:docChgLst>
    <pc:chgData name="Hay, Jarrod" userId="S::hay.177@buckeyemail.osu.edu::113d0194-eaf9-4a56-8ef7-b289db6d0823" providerId="AD" clId="Web-{54416EFD-2C3A-4CDB-9302-B84D095C1B75}"/>
    <pc:docChg chg="modSld">
      <pc:chgData name="Hay, Jarrod" userId="S::hay.177@buckeyemail.osu.edu::113d0194-eaf9-4a56-8ef7-b289db6d0823" providerId="AD" clId="Web-{54416EFD-2C3A-4CDB-9302-B84D095C1B75}" dt="2024-10-02T23:55:06.599" v="194" actId="20577"/>
      <pc:docMkLst>
        <pc:docMk/>
      </pc:docMkLst>
      <pc:sldChg chg="addSp modSp">
        <pc:chgData name="Hay, Jarrod" userId="S::hay.177@buckeyemail.osu.edu::113d0194-eaf9-4a56-8ef7-b289db6d0823" providerId="AD" clId="Web-{54416EFD-2C3A-4CDB-9302-B84D095C1B75}" dt="2024-10-02T23:55:06.599" v="194" actId="20577"/>
        <pc:sldMkLst>
          <pc:docMk/>
          <pc:sldMk cId="1340479347" sldId="306"/>
        </pc:sldMkLst>
        <pc:spChg chg="mod">
          <ac:chgData name="Hay, Jarrod" userId="S::hay.177@buckeyemail.osu.edu::113d0194-eaf9-4a56-8ef7-b289db6d0823" providerId="AD" clId="Web-{54416EFD-2C3A-4CDB-9302-B84D095C1B75}" dt="2024-10-02T23:50:32.026" v="191" actId="1076"/>
          <ac:spMkLst>
            <pc:docMk/>
            <pc:sldMk cId="1340479347" sldId="306"/>
            <ac:spMk id="4" creationId="{62A270A5-14FF-BD39-17B8-D6368444B90C}"/>
          </ac:spMkLst>
        </pc:spChg>
        <pc:spChg chg="add mod">
          <ac:chgData name="Hay, Jarrod" userId="S::hay.177@buckeyemail.osu.edu::113d0194-eaf9-4a56-8ef7-b289db6d0823" providerId="AD" clId="Web-{54416EFD-2C3A-4CDB-9302-B84D095C1B75}" dt="2024-10-02T23:55:06.599" v="194" actId="20577"/>
          <ac:spMkLst>
            <pc:docMk/>
            <pc:sldMk cId="1340479347" sldId="306"/>
            <ac:spMk id="5" creationId="{BA36CD94-0FA5-639C-9E35-D76B504897FA}"/>
          </ac:spMkLst>
        </pc:spChg>
        <pc:picChg chg="add mod modCrop">
          <ac:chgData name="Hay, Jarrod" userId="S::hay.177@buckeyemail.osu.edu::113d0194-eaf9-4a56-8ef7-b289db6d0823" providerId="AD" clId="Web-{54416EFD-2C3A-4CDB-9302-B84D095C1B75}" dt="2024-10-02T23:45:50.750" v="6" actId="1076"/>
          <ac:picMkLst>
            <pc:docMk/>
            <pc:sldMk cId="1340479347" sldId="306"/>
            <ac:picMk id="2" creationId="{6D76A41F-A33A-20EF-7100-BBD9F1778069}"/>
          </ac:picMkLst>
        </pc:picChg>
      </pc:sldChg>
    </pc:docChg>
  </pc:docChgLst>
  <pc:docChgLst>
    <pc:chgData name="Siefker, Lisa" userId="8683f692-a793-4e0f-a2c2-35e59e7fba71" providerId="ADAL" clId="{416F048A-1B39-4A96-B953-C0F79D3254F3}"/>
    <pc:docChg chg="undo custSel addSld delSld modSld sldOrd">
      <pc:chgData name="Siefker, Lisa" userId="8683f692-a793-4e0f-a2c2-35e59e7fba71" providerId="ADAL" clId="{416F048A-1B39-4A96-B953-C0F79D3254F3}" dt="2024-10-03T10:28:54.137" v="4961" actId="1076"/>
      <pc:docMkLst>
        <pc:docMk/>
      </pc:docMkLst>
      <pc:sldChg chg="addSp modSp mod">
        <pc:chgData name="Siefker, Lisa" userId="8683f692-a793-4e0f-a2c2-35e59e7fba71" providerId="ADAL" clId="{416F048A-1B39-4A96-B953-C0F79D3254F3}" dt="2024-10-02T21:43:33.653" v="2753" actId="20577"/>
        <pc:sldMkLst>
          <pc:docMk/>
          <pc:sldMk cId="2201125929" sldId="292"/>
        </pc:sldMkLst>
        <pc:spChg chg="add mod">
          <ac:chgData name="Siefker, Lisa" userId="8683f692-a793-4e0f-a2c2-35e59e7fba71" providerId="ADAL" clId="{416F048A-1B39-4A96-B953-C0F79D3254F3}" dt="2024-10-02T20:04:18.614" v="1226" actId="1076"/>
          <ac:spMkLst>
            <pc:docMk/>
            <pc:sldMk cId="2201125929" sldId="292"/>
            <ac:spMk id="2" creationId="{AD387FD3-8C71-3B51-A560-25E7CE10B0DE}"/>
          </ac:spMkLst>
        </pc:spChg>
        <pc:spChg chg="add mod">
          <ac:chgData name="Siefker, Lisa" userId="8683f692-a793-4e0f-a2c2-35e59e7fba71" providerId="ADAL" clId="{416F048A-1B39-4A96-B953-C0F79D3254F3}" dt="2024-10-02T21:43:33.653" v="2753" actId="20577"/>
          <ac:spMkLst>
            <pc:docMk/>
            <pc:sldMk cId="2201125929" sldId="292"/>
            <ac:spMk id="3" creationId="{DDF2FA6C-7B4B-AFEB-4988-E6C3C08D5874}"/>
          </ac:spMkLst>
        </pc:spChg>
        <pc:picChg chg="add mod">
          <ac:chgData name="Siefker, Lisa" userId="8683f692-a793-4e0f-a2c2-35e59e7fba71" providerId="ADAL" clId="{416F048A-1B39-4A96-B953-C0F79D3254F3}" dt="2024-10-02T20:05:19.401" v="1285"/>
          <ac:picMkLst>
            <pc:docMk/>
            <pc:sldMk cId="2201125929" sldId="292"/>
            <ac:picMk id="4" creationId="{8DEF427C-8F6B-E2A4-2A9D-65F9E2EB6CB8}"/>
          </ac:picMkLst>
        </pc:picChg>
        <pc:picChg chg="add mod">
          <ac:chgData name="Siefker, Lisa" userId="8683f692-a793-4e0f-a2c2-35e59e7fba71" providerId="ADAL" clId="{416F048A-1B39-4A96-B953-C0F79D3254F3}" dt="2024-10-02T20:07:44.981" v="1287" actId="14826"/>
          <ac:picMkLst>
            <pc:docMk/>
            <pc:sldMk cId="2201125929" sldId="292"/>
            <ac:picMk id="5" creationId="{EA9E3716-ABA6-7C2A-FA7F-CA0BD89B1836}"/>
          </ac:picMkLst>
        </pc:picChg>
      </pc:sldChg>
      <pc:sldChg chg="delSp modSp mod">
        <pc:chgData name="Siefker, Lisa" userId="8683f692-a793-4e0f-a2c2-35e59e7fba71" providerId="ADAL" clId="{416F048A-1B39-4A96-B953-C0F79D3254F3}" dt="2024-10-02T19:45:17.666" v="261" actId="1076"/>
        <pc:sldMkLst>
          <pc:docMk/>
          <pc:sldMk cId="2878546549" sldId="301"/>
        </pc:sldMkLst>
        <pc:spChg chg="del mod">
          <ac:chgData name="Siefker, Lisa" userId="8683f692-a793-4e0f-a2c2-35e59e7fba71" providerId="ADAL" clId="{416F048A-1B39-4A96-B953-C0F79D3254F3}" dt="2024-10-02T19:42:53.976" v="9" actId="21"/>
          <ac:spMkLst>
            <pc:docMk/>
            <pc:sldMk cId="2878546549" sldId="301"/>
            <ac:spMk id="6" creationId="{AA9B2279-83B9-05EF-D9E2-7FE88DAF2DAB}"/>
          </ac:spMkLst>
        </pc:spChg>
        <pc:spChg chg="del">
          <ac:chgData name="Siefker, Lisa" userId="8683f692-a793-4e0f-a2c2-35e59e7fba71" providerId="ADAL" clId="{416F048A-1B39-4A96-B953-C0F79D3254F3}" dt="2024-10-02T19:43:13.881" v="14" actId="21"/>
          <ac:spMkLst>
            <pc:docMk/>
            <pc:sldMk cId="2878546549" sldId="301"/>
            <ac:spMk id="7" creationId="{4FAF6442-1DF9-2DE7-6F7A-A7285A6CE6DD}"/>
          </ac:spMkLst>
        </pc:spChg>
        <pc:spChg chg="mod">
          <ac:chgData name="Siefker, Lisa" userId="8683f692-a793-4e0f-a2c2-35e59e7fba71" providerId="ADAL" clId="{416F048A-1B39-4A96-B953-C0F79D3254F3}" dt="2024-10-02T19:45:17.666" v="261" actId="1076"/>
          <ac:spMkLst>
            <pc:docMk/>
            <pc:sldMk cId="2878546549" sldId="301"/>
            <ac:spMk id="26" creationId="{D715DBBC-70C2-E94B-9B03-12910F0B5438}"/>
          </ac:spMkLst>
        </pc:spChg>
        <pc:spChg chg="mod">
          <ac:chgData name="Siefker, Lisa" userId="8683f692-a793-4e0f-a2c2-35e59e7fba71" providerId="ADAL" clId="{416F048A-1B39-4A96-B953-C0F79D3254F3}" dt="2024-10-02T19:45:14.819" v="260" actId="1076"/>
          <ac:spMkLst>
            <pc:docMk/>
            <pc:sldMk cId="2878546549" sldId="301"/>
            <ac:spMk id="33" creationId="{D3AEB1C4-FB60-9B8E-5A02-0BCD2B6E55C7}"/>
          </ac:spMkLst>
        </pc:spChg>
      </pc:sldChg>
      <pc:sldChg chg="addSp delSp modSp mod">
        <pc:chgData name="Siefker, Lisa" userId="8683f692-a793-4e0f-a2c2-35e59e7fba71" providerId="ADAL" clId="{416F048A-1B39-4A96-B953-C0F79D3254F3}" dt="2024-10-03T10:21:32.484" v="4906" actId="14826"/>
        <pc:sldMkLst>
          <pc:docMk/>
          <pc:sldMk cId="1260746110" sldId="304"/>
        </pc:sldMkLst>
        <pc:spChg chg="add del">
          <ac:chgData name="Siefker, Lisa" userId="8683f692-a793-4e0f-a2c2-35e59e7fba71" providerId="ADAL" clId="{416F048A-1B39-4A96-B953-C0F79D3254F3}" dt="2024-10-02T19:50:23.945" v="306" actId="21"/>
          <ac:spMkLst>
            <pc:docMk/>
            <pc:sldMk cId="1260746110" sldId="304"/>
            <ac:spMk id="3" creationId="{D0EC2F5B-A530-645A-DA36-B042B51D2368}"/>
          </ac:spMkLst>
        </pc:spChg>
        <pc:spChg chg="add del mod">
          <ac:chgData name="Siefker, Lisa" userId="8683f692-a793-4e0f-a2c2-35e59e7fba71" providerId="ADAL" clId="{416F048A-1B39-4A96-B953-C0F79D3254F3}" dt="2024-10-02T19:52:03.385" v="373" actId="21"/>
          <ac:spMkLst>
            <pc:docMk/>
            <pc:sldMk cId="1260746110" sldId="304"/>
            <ac:spMk id="5" creationId="{1737C2E9-4FE5-EBE6-73D8-5D6799C11731}"/>
          </ac:spMkLst>
        </pc:spChg>
        <pc:spChg chg="add mod">
          <ac:chgData name="Siefker, Lisa" userId="8683f692-a793-4e0f-a2c2-35e59e7fba71" providerId="ADAL" clId="{416F048A-1B39-4A96-B953-C0F79D3254F3}" dt="2024-10-02T20:11:37.593" v="1348" actId="1076"/>
          <ac:spMkLst>
            <pc:docMk/>
            <pc:sldMk cId="1260746110" sldId="304"/>
            <ac:spMk id="6" creationId="{8D9BFAEB-610F-9466-E59E-3D92BDE379BC}"/>
          </ac:spMkLst>
        </pc:spChg>
        <pc:spChg chg="add mod">
          <ac:chgData name="Siefker, Lisa" userId="8683f692-a793-4e0f-a2c2-35e59e7fba71" providerId="ADAL" clId="{416F048A-1B39-4A96-B953-C0F79D3254F3}" dt="2024-10-02T21:51:35.903" v="3605" actId="20577"/>
          <ac:spMkLst>
            <pc:docMk/>
            <pc:sldMk cId="1260746110" sldId="304"/>
            <ac:spMk id="7" creationId="{5449D25B-855F-4A32-526B-648C0685C7FB}"/>
          </ac:spMkLst>
        </pc:spChg>
        <pc:picChg chg="add mod">
          <ac:chgData name="Siefker, Lisa" userId="8683f692-a793-4e0f-a2c2-35e59e7fba71" providerId="ADAL" clId="{416F048A-1B39-4A96-B953-C0F79D3254F3}" dt="2024-10-03T10:21:32.484" v="4906" actId="14826"/>
          <ac:picMkLst>
            <pc:docMk/>
            <pc:sldMk cId="1260746110" sldId="304"/>
            <ac:picMk id="2" creationId="{DCF0E15E-9722-F767-BF73-0D743EF136E5}"/>
          </ac:picMkLst>
        </pc:picChg>
      </pc:sldChg>
      <pc:sldChg chg="addSp modSp mod">
        <pc:chgData name="Siefker, Lisa" userId="8683f692-a793-4e0f-a2c2-35e59e7fba71" providerId="ADAL" clId="{416F048A-1B39-4A96-B953-C0F79D3254F3}" dt="2024-10-03T10:22:44.321" v="4909" actId="14826"/>
        <pc:sldMkLst>
          <pc:docMk/>
          <pc:sldMk cId="3674626799" sldId="305"/>
        </pc:sldMkLst>
        <pc:spChg chg="add mod">
          <ac:chgData name="Siefker, Lisa" userId="8683f692-a793-4e0f-a2c2-35e59e7fba71" providerId="ADAL" clId="{416F048A-1B39-4A96-B953-C0F79D3254F3}" dt="2024-10-02T20:20:58.428" v="2428" actId="1076"/>
          <ac:spMkLst>
            <pc:docMk/>
            <pc:sldMk cId="3674626799" sldId="305"/>
            <ac:spMk id="2" creationId="{C81C828A-0544-4EB0-5756-55FE00B948C9}"/>
          </ac:spMkLst>
        </pc:spChg>
        <pc:spChg chg="add mod">
          <ac:chgData name="Siefker, Lisa" userId="8683f692-a793-4e0f-a2c2-35e59e7fba71" providerId="ADAL" clId="{416F048A-1B39-4A96-B953-C0F79D3254F3}" dt="2024-10-02T20:21:43.710" v="2469" actId="1076"/>
          <ac:spMkLst>
            <pc:docMk/>
            <pc:sldMk cId="3674626799" sldId="305"/>
            <ac:spMk id="3" creationId="{E0A6C6B9-6101-F5D7-9D50-E94966A357CB}"/>
          </ac:spMkLst>
        </pc:spChg>
        <pc:picChg chg="add mod">
          <ac:chgData name="Siefker, Lisa" userId="8683f692-a793-4e0f-a2c2-35e59e7fba71" providerId="ADAL" clId="{416F048A-1B39-4A96-B953-C0F79D3254F3}" dt="2024-10-03T10:22:44.321" v="4909" actId="14826"/>
          <ac:picMkLst>
            <pc:docMk/>
            <pc:sldMk cId="3674626799" sldId="305"/>
            <ac:picMk id="4" creationId="{9A115832-902D-1F61-C113-F4651625E740}"/>
          </ac:picMkLst>
        </pc:picChg>
      </pc:sldChg>
      <pc:sldChg chg="addSp delSp modSp mod ord">
        <pc:chgData name="Siefker, Lisa" userId="8683f692-a793-4e0f-a2c2-35e59e7fba71" providerId="ADAL" clId="{416F048A-1B39-4A96-B953-C0F79D3254F3}" dt="2024-10-02T19:56:18.184" v="488" actId="1076"/>
        <pc:sldMkLst>
          <pc:docMk/>
          <pc:sldMk cId="1340479347" sldId="306"/>
        </pc:sldMkLst>
        <pc:spChg chg="add del">
          <ac:chgData name="Siefker, Lisa" userId="8683f692-a793-4e0f-a2c2-35e59e7fba71" providerId="ADAL" clId="{416F048A-1B39-4A96-B953-C0F79D3254F3}" dt="2024-10-02T19:53:21.453" v="400" actId="478"/>
          <ac:spMkLst>
            <pc:docMk/>
            <pc:sldMk cId="1340479347" sldId="306"/>
            <ac:spMk id="3" creationId="{58445A03-4C79-A687-0A61-A5686328600D}"/>
          </ac:spMkLst>
        </pc:spChg>
        <pc:spChg chg="add mod">
          <ac:chgData name="Siefker, Lisa" userId="8683f692-a793-4e0f-a2c2-35e59e7fba71" providerId="ADAL" clId="{416F048A-1B39-4A96-B953-C0F79D3254F3}" dt="2024-10-02T19:56:18.184" v="488" actId="1076"/>
          <ac:spMkLst>
            <pc:docMk/>
            <pc:sldMk cId="1340479347" sldId="306"/>
            <ac:spMk id="4" creationId="{62A270A5-14FF-BD39-17B8-D6368444B90C}"/>
          </ac:spMkLst>
        </pc:spChg>
      </pc:sldChg>
      <pc:sldChg chg="addSp modSp mod">
        <pc:chgData name="Siefker, Lisa" userId="8683f692-a793-4e0f-a2c2-35e59e7fba71" providerId="ADAL" clId="{416F048A-1B39-4A96-B953-C0F79D3254F3}" dt="2024-10-02T21:46:47.287" v="2908" actId="20577"/>
        <pc:sldMkLst>
          <pc:docMk/>
          <pc:sldMk cId="3257279005" sldId="307"/>
        </pc:sldMkLst>
        <pc:spChg chg="add mod">
          <ac:chgData name="Siefker, Lisa" userId="8683f692-a793-4e0f-a2c2-35e59e7fba71" providerId="ADAL" clId="{416F048A-1B39-4A96-B953-C0F79D3254F3}" dt="2024-10-02T21:44:09.794" v="2782" actId="1076"/>
          <ac:spMkLst>
            <pc:docMk/>
            <pc:sldMk cId="3257279005" sldId="307"/>
            <ac:spMk id="2" creationId="{3B665CBA-C005-3F44-288A-C0BA6DAE592B}"/>
          </ac:spMkLst>
        </pc:spChg>
        <pc:spChg chg="add mod">
          <ac:chgData name="Siefker, Lisa" userId="8683f692-a793-4e0f-a2c2-35e59e7fba71" providerId="ADAL" clId="{416F048A-1B39-4A96-B953-C0F79D3254F3}" dt="2024-10-02T21:46:47.287" v="2908" actId="20577"/>
          <ac:spMkLst>
            <pc:docMk/>
            <pc:sldMk cId="3257279005" sldId="307"/>
            <ac:spMk id="3" creationId="{9BE4CFE4-147E-9B13-E45E-C67E7A78C809}"/>
          </ac:spMkLst>
        </pc:spChg>
      </pc:sldChg>
      <pc:sldChg chg="del">
        <pc:chgData name="Siefker, Lisa" userId="8683f692-a793-4e0f-a2c2-35e59e7fba71" providerId="ADAL" clId="{416F048A-1B39-4A96-B953-C0F79D3254F3}" dt="2024-10-02T19:52:52.772" v="394" actId="2696"/>
        <pc:sldMkLst>
          <pc:docMk/>
          <pc:sldMk cId="2673341684" sldId="308"/>
        </pc:sldMkLst>
      </pc:sldChg>
      <pc:sldChg chg="addSp modSp mod">
        <pc:chgData name="Siefker, Lisa" userId="8683f692-a793-4e0f-a2c2-35e59e7fba71" providerId="ADAL" clId="{416F048A-1B39-4A96-B953-C0F79D3254F3}" dt="2024-10-03T10:24:25.025" v="4913" actId="14826"/>
        <pc:sldMkLst>
          <pc:docMk/>
          <pc:sldMk cId="3722258010" sldId="309"/>
        </pc:sldMkLst>
        <pc:spChg chg="add mod">
          <ac:chgData name="Siefker, Lisa" userId="8683f692-a793-4e0f-a2c2-35e59e7fba71" providerId="ADAL" clId="{416F048A-1B39-4A96-B953-C0F79D3254F3}" dt="2024-10-02T21:51:18.640" v="3583" actId="1076"/>
          <ac:spMkLst>
            <pc:docMk/>
            <pc:sldMk cId="3722258010" sldId="309"/>
            <ac:spMk id="2" creationId="{4D217E6E-DC19-B82E-05C1-8EEF25CD7C58}"/>
          </ac:spMkLst>
        </pc:spChg>
        <pc:spChg chg="add mod">
          <ac:chgData name="Siefker, Lisa" userId="8683f692-a793-4e0f-a2c2-35e59e7fba71" providerId="ADAL" clId="{416F048A-1B39-4A96-B953-C0F79D3254F3}" dt="2024-10-02T21:55:41.912" v="3855" actId="20577"/>
          <ac:spMkLst>
            <pc:docMk/>
            <pc:sldMk cId="3722258010" sldId="309"/>
            <ac:spMk id="3" creationId="{76CD26D7-9936-21CA-47F4-4597BF32FC3F}"/>
          </ac:spMkLst>
        </pc:spChg>
        <pc:picChg chg="add mod">
          <ac:chgData name="Siefker, Lisa" userId="8683f692-a793-4e0f-a2c2-35e59e7fba71" providerId="ADAL" clId="{416F048A-1B39-4A96-B953-C0F79D3254F3}" dt="2024-10-03T10:24:25.025" v="4913" actId="14826"/>
          <ac:picMkLst>
            <pc:docMk/>
            <pc:sldMk cId="3722258010" sldId="309"/>
            <ac:picMk id="4" creationId="{02AB3892-87C5-640B-33B5-7F0D2C927F31}"/>
          </ac:picMkLst>
        </pc:picChg>
      </pc:sldChg>
      <pc:sldChg chg="del">
        <pc:chgData name="Siefker, Lisa" userId="8683f692-a793-4e0f-a2c2-35e59e7fba71" providerId="ADAL" clId="{416F048A-1B39-4A96-B953-C0F79D3254F3}" dt="2024-10-02T19:52:55.368" v="395" actId="2696"/>
        <pc:sldMkLst>
          <pc:docMk/>
          <pc:sldMk cId="318993686" sldId="310"/>
        </pc:sldMkLst>
      </pc:sldChg>
      <pc:sldChg chg="del">
        <pc:chgData name="Siefker, Lisa" userId="8683f692-a793-4e0f-a2c2-35e59e7fba71" providerId="ADAL" clId="{416F048A-1B39-4A96-B953-C0F79D3254F3}" dt="2024-10-02T19:55:46.507" v="487" actId="2696"/>
        <pc:sldMkLst>
          <pc:docMk/>
          <pc:sldMk cId="1051779656" sldId="311"/>
        </pc:sldMkLst>
      </pc:sldChg>
      <pc:sldChg chg="del">
        <pc:chgData name="Siefker, Lisa" userId="8683f692-a793-4e0f-a2c2-35e59e7fba71" providerId="ADAL" clId="{416F048A-1B39-4A96-B953-C0F79D3254F3}" dt="2024-10-02T19:52:58.031" v="396" actId="2696"/>
        <pc:sldMkLst>
          <pc:docMk/>
          <pc:sldMk cId="4270812009" sldId="312"/>
        </pc:sldMkLst>
      </pc:sldChg>
      <pc:sldChg chg="ord">
        <pc:chgData name="Siefker, Lisa" userId="8683f692-a793-4e0f-a2c2-35e59e7fba71" providerId="ADAL" clId="{416F048A-1B39-4A96-B953-C0F79D3254F3}" dt="2024-10-03T10:08:22.859" v="4107"/>
        <pc:sldMkLst>
          <pc:docMk/>
          <pc:sldMk cId="1893617392" sldId="314"/>
        </pc:sldMkLst>
      </pc:sldChg>
      <pc:sldChg chg="addSp modSp mod">
        <pc:chgData name="Siefker, Lisa" userId="8683f692-a793-4e0f-a2c2-35e59e7fba71" providerId="ADAL" clId="{416F048A-1B39-4A96-B953-C0F79D3254F3}" dt="2024-10-03T10:20:03.316" v="4902" actId="1076"/>
        <pc:sldMkLst>
          <pc:docMk/>
          <pc:sldMk cId="1566203200" sldId="315"/>
        </pc:sldMkLst>
        <pc:spChg chg="add mod ord">
          <ac:chgData name="Siefker, Lisa" userId="8683f692-a793-4e0f-a2c2-35e59e7fba71" providerId="ADAL" clId="{416F048A-1B39-4A96-B953-C0F79D3254F3}" dt="2024-10-03T10:18:22.692" v="4886" actId="14100"/>
          <ac:spMkLst>
            <pc:docMk/>
            <pc:sldMk cId="1566203200" sldId="315"/>
            <ac:spMk id="2" creationId="{32D05788-2974-39CF-BEB2-F79EB1E43A3D}"/>
          </ac:spMkLst>
        </pc:spChg>
        <pc:spChg chg="add mod">
          <ac:chgData name="Siefker, Lisa" userId="8683f692-a793-4e0f-a2c2-35e59e7fba71" providerId="ADAL" clId="{416F048A-1B39-4A96-B953-C0F79D3254F3}" dt="2024-10-03T10:18:43.044" v="4889" actId="14100"/>
          <ac:spMkLst>
            <pc:docMk/>
            <pc:sldMk cId="1566203200" sldId="315"/>
            <ac:spMk id="3" creationId="{D0575EFE-2876-A5D3-2AC1-431A4B6A239B}"/>
          </ac:spMkLst>
        </pc:spChg>
        <pc:spChg chg="add mod ord">
          <ac:chgData name="Siefker, Lisa" userId="8683f692-a793-4e0f-a2c2-35e59e7fba71" providerId="ADAL" clId="{416F048A-1B39-4A96-B953-C0F79D3254F3}" dt="2024-10-03T10:19:51.833" v="4901" actId="167"/>
          <ac:spMkLst>
            <pc:docMk/>
            <pc:sldMk cId="1566203200" sldId="315"/>
            <ac:spMk id="4" creationId="{D50DE1F9-2311-ABA7-5E9E-A8CDBDBB6018}"/>
          </ac:spMkLst>
        </pc:spChg>
        <pc:spChg chg="add mod ord">
          <ac:chgData name="Siefker, Lisa" userId="8683f692-a793-4e0f-a2c2-35e59e7fba71" providerId="ADAL" clId="{416F048A-1B39-4A96-B953-C0F79D3254F3}" dt="2024-10-03T10:20:03.316" v="4902" actId="1076"/>
          <ac:spMkLst>
            <pc:docMk/>
            <pc:sldMk cId="1566203200" sldId="315"/>
            <ac:spMk id="5" creationId="{A5093E28-41F9-1CCA-90D6-99418520B01E}"/>
          </ac:spMkLst>
        </pc:spChg>
        <pc:spChg chg="mod">
          <ac:chgData name="Siefker, Lisa" userId="8683f692-a793-4e0f-a2c2-35e59e7fba71" providerId="ADAL" clId="{416F048A-1B39-4A96-B953-C0F79D3254F3}" dt="2024-10-03T10:19:39.873" v="4899" actId="1076"/>
          <ac:spMkLst>
            <pc:docMk/>
            <pc:sldMk cId="1566203200" sldId="315"/>
            <ac:spMk id="8" creationId="{DC369C94-0516-7186-6655-ECDA1BC38F6A}"/>
          </ac:spMkLst>
        </pc:spChg>
        <pc:spChg chg="mod">
          <ac:chgData name="Siefker, Lisa" userId="8683f692-a793-4e0f-a2c2-35e59e7fba71" providerId="ADAL" clId="{416F048A-1B39-4A96-B953-C0F79D3254F3}" dt="2024-10-03T10:19:11.311" v="4894" actId="1076"/>
          <ac:spMkLst>
            <pc:docMk/>
            <pc:sldMk cId="1566203200" sldId="315"/>
            <ac:spMk id="10" creationId="{73A2A2CE-2FEB-86D2-B4EA-9E3DEA8669CB}"/>
          </ac:spMkLst>
        </pc:spChg>
      </pc:sldChg>
      <pc:sldChg chg="addSp modSp mod">
        <pc:chgData name="Siefker, Lisa" userId="8683f692-a793-4e0f-a2c2-35e59e7fba71" providerId="ADAL" clId="{416F048A-1B39-4A96-B953-C0F79D3254F3}" dt="2024-10-03T10:17:29.391" v="4881" actId="113"/>
        <pc:sldMkLst>
          <pc:docMk/>
          <pc:sldMk cId="2479681250" sldId="316"/>
        </pc:sldMkLst>
        <pc:spChg chg="add mod">
          <ac:chgData name="Siefker, Lisa" userId="8683f692-a793-4e0f-a2c2-35e59e7fba71" providerId="ADAL" clId="{416F048A-1B39-4A96-B953-C0F79D3254F3}" dt="2024-10-03T10:17:29.391" v="4881" actId="113"/>
          <ac:spMkLst>
            <pc:docMk/>
            <pc:sldMk cId="2479681250" sldId="316"/>
            <ac:spMk id="3" creationId="{92E91AB0-D7C3-524E-BC43-6AF4696C72B7}"/>
          </ac:spMkLst>
        </pc:spChg>
      </pc:sldChg>
      <pc:sldChg chg="addSp delSp modSp new mod">
        <pc:chgData name="Siefker, Lisa" userId="8683f692-a793-4e0f-a2c2-35e59e7fba71" providerId="ADAL" clId="{416F048A-1B39-4A96-B953-C0F79D3254F3}" dt="2024-10-02T19:47:49.898" v="269" actId="962"/>
        <pc:sldMkLst>
          <pc:docMk/>
          <pc:sldMk cId="64968092" sldId="318"/>
        </pc:sldMkLst>
        <pc:spChg chg="del">
          <ac:chgData name="Siefker, Lisa" userId="8683f692-a793-4e0f-a2c2-35e59e7fba71" providerId="ADAL" clId="{416F048A-1B39-4A96-B953-C0F79D3254F3}" dt="2024-10-02T19:43:00.902" v="11" actId="478"/>
          <ac:spMkLst>
            <pc:docMk/>
            <pc:sldMk cId="64968092" sldId="318"/>
            <ac:spMk id="2" creationId="{E07DC89C-F5CF-B1FF-E5D3-1A8C0E61B22D}"/>
          </ac:spMkLst>
        </pc:spChg>
        <pc:spChg chg="add del">
          <ac:chgData name="Siefker, Lisa" userId="8683f692-a793-4e0f-a2c2-35e59e7fba71" providerId="ADAL" clId="{416F048A-1B39-4A96-B953-C0F79D3254F3}" dt="2024-10-02T19:47:49.010" v="267" actId="931"/>
          <ac:spMkLst>
            <pc:docMk/>
            <pc:sldMk cId="64968092" sldId="318"/>
            <ac:spMk id="3" creationId="{9B10C5AD-8C67-1258-DC32-67298D51185C}"/>
          </ac:spMkLst>
        </pc:spChg>
        <pc:spChg chg="del">
          <ac:chgData name="Siefker, Lisa" userId="8683f692-a793-4e0f-a2c2-35e59e7fba71" providerId="ADAL" clId="{416F048A-1B39-4A96-B953-C0F79D3254F3}" dt="2024-10-02T19:43:07.885" v="13" actId="21"/>
          <ac:spMkLst>
            <pc:docMk/>
            <pc:sldMk cId="64968092" sldId="318"/>
            <ac:spMk id="4" creationId="{5323E56A-5B0B-2091-67C1-6DCB9EEDC5B4}"/>
          </ac:spMkLst>
        </pc:spChg>
        <pc:spChg chg="add mod">
          <ac:chgData name="Siefker, Lisa" userId="8683f692-a793-4e0f-a2c2-35e59e7fba71" providerId="ADAL" clId="{416F048A-1B39-4A96-B953-C0F79D3254F3}" dt="2024-10-02T19:43:35.669" v="20" actId="1076"/>
          <ac:spMkLst>
            <pc:docMk/>
            <pc:sldMk cId="64968092" sldId="318"/>
            <ac:spMk id="6" creationId="{AA9B2279-83B9-05EF-D9E2-7FE88DAF2DAB}"/>
          </ac:spMkLst>
        </pc:spChg>
        <pc:spChg chg="add mod">
          <ac:chgData name="Siefker, Lisa" userId="8683f692-a793-4e0f-a2c2-35e59e7fba71" providerId="ADAL" clId="{416F048A-1B39-4A96-B953-C0F79D3254F3}" dt="2024-10-02T19:43:25.244" v="18" actId="1076"/>
          <ac:spMkLst>
            <pc:docMk/>
            <pc:sldMk cId="64968092" sldId="318"/>
            <ac:spMk id="7" creationId="{4FAF6442-1DF9-2DE7-6F7A-A7285A6CE6DD}"/>
          </ac:spMkLst>
        </pc:spChg>
        <pc:picChg chg="add mod">
          <ac:chgData name="Siefker, Lisa" userId="8683f692-a793-4e0f-a2c2-35e59e7fba71" providerId="ADAL" clId="{416F048A-1B39-4A96-B953-C0F79D3254F3}" dt="2024-10-02T19:47:27.012" v="266" actId="931"/>
          <ac:picMkLst>
            <pc:docMk/>
            <pc:sldMk cId="64968092" sldId="318"/>
            <ac:picMk id="8" creationId="{5A0AD56C-F6C1-CF12-4962-8EFC06AD35F6}"/>
          </ac:picMkLst>
        </pc:picChg>
        <pc:picChg chg="add mod">
          <ac:chgData name="Siefker, Lisa" userId="8683f692-a793-4e0f-a2c2-35e59e7fba71" providerId="ADAL" clId="{416F048A-1B39-4A96-B953-C0F79D3254F3}" dt="2024-10-02T19:47:49.898" v="269" actId="962"/>
          <ac:picMkLst>
            <pc:docMk/>
            <pc:sldMk cId="64968092" sldId="318"/>
            <ac:picMk id="10" creationId="{ACFBEEC6-68CB-3681-7763-57E8514D2AF0}"/>
          </ac:picMkLst>
        </pc:picChg>
      </pc:sldChg>
      <pc:sldChg chg="addSp delSp modSp add mod">
        <pc:chgData name="Siefker, Lisa" userId="8683f692-a793-4e0f-a2c2-35e59e7fba71" providerId="ADAL" clId="{416F048A-1B39-4A96-B953-C0F79D3254F3}" dt="2024-10-03T10:28:54.137" v="4961" actId="1076"/>
        <pc:sldMkLst>
          <pc:docMk/>
          <pc:sldMk cId="524069340" sldId="319"/>
        </pc:sldMkLst>
        <pc:spChg chg="add del mod">
          <ac:chgData name="Siefker, Lisa" userId="8683f692-a793-4e0f-a2c2-35e59e7fba71" providerId="ADAL" clId="{416F048A-1B39-4A96-B953-C0F79D3254F3}" dt="2024-10-03T10:25:37.979" v="4918" actId="478"/>
          <ac:spMkLst>
            <pc:docMk/>
            <pc:sldMk cId="524069340" sldId="319"/>
            <ac:spMk id="2" creationId="{C8B7D600-7A90-E01E-D115-20CCA284D544}"/>
          </ac:spMkLst>
        </pc:spChg>
        <pc:spChg chg="add del mod">
          <ac:chgData name="Siefker, Lisa" userId="8683f692-a793-4e0f-a2c2-35e59e7fba71" providerId="ADAL" clId="{416F048A-1B39-4A96-B953-C0F79D3254F3}" dt="2024-10-03T10:28:50.826" v="4960" actId="1076"/>
          <ac:spMkLst>
            <pc:docMk/>
            <pc:sldMk cId="524069340" sldId="319"/>
            <ac:spMk id="3" creationId="{1AFE7F51-E8CE-197C-3551-0BAE02BD2207}"/>
          </ac:spMkLst>
        </pc:spChg>
        <pc:spChg chg="add del mod">
          <ac:chgData name="Siefker, Lisa" userId="8683f692-a793-4e0f-a2c2-35e59e7fba71" providerId="ADAL" clId="{416F048A-1B39-4A96-B953-C0F79D3254F3}" dt="2024-10-03T10:25:37.979" v="4918" actId="478"/>
          <ac:spMkLst>
            <pc:docMk/>
            <pc:sldMk cId="524069340" sldId="319"/>
            <ac:spMk id="4" creationId="{03E41BE9-91F0-BF1D-0524-C22BCB5A1EA5}"/>
          </ac:spMkLst>
        </pc:spChg>
        <pc:spChg chg="add del mod">
          <ac:chgData name="Siefker, Lisa" userId="8683f692-a793-4e0f-a2c2-35e59e7fba71" providerId="ADAL" clId="{416F048A-1B39-4A96-B953-C0F79D3254F3}" dt="2024-10-03T10:25:37.979" v="4918" actId="478"/>
          <ac:spMkLst>
            <pc:docMk/>
            <pc:sldMk cId="524069340" sldId="319"/>
            <ac:spMk id="5" creationId="{FFADA5DC-1678-1EB3-61EB-61A4F48D83F3}"/>
          </ac:spMkLst>
        </pc:spChg>
        <pc:spChg chg="add del mod">
          <ac:chgData name="Siefker, Lisa" userId="8683f692-a793-4e0f-a2c2-35e59e7fba71" providerId="ADAL" clId="{416F048A-1B39-4A96-B953-C0F79D3254F3}" dt="2024-10-03T10:28:45.226" v="4959" actId="1076"/>
          <ac:spMkLst>
            <pc:docMk/>
            <pc:sldMk cId="524069340" sldId="319"/>
            <ac:spMk id="6" creationId="{C945EC1D-F331-61E9-6F6A-64F97B31699C}"/>
          </ac:spMkLst>
        </pc:spChg>
        <pc:spChg chg="del">
          <ac:chgData name="Siefker, Lisa" userId="8683f692-a793-4e0f-a2c2-35e59e7fba71" providerId="ADAL" clId="{416F048A-1B39-4A96-B953-C0F79D3254F3}" dt="2024-10-02T20:09:44.307" v="1306" actId="478"/>
          <ac:spMkLst>
            <pc:docMk/>
            <pc:sldMk cId="524069340" sldId="319"/>
            <ac:spMk id="7" creationId="{0E0452F3-9E92-B513-86DA-C27D36CD55BF}"/>
          </ac:spMkLst>
        </pc:spChg>
        <pc:spChg chg="add del mod">
          <ac:chgData name="Siefker, Lisa" userId="8683f692-a793-4e0f-a2c2-35e59e7fba71" providerId="ADAL" clId="{416F048A-1B39-4A96-B953-C0F79D3254F3}" dt="2024-10-03T10:25:37.979" v="4918" actId="478"/>
          <ac:spMkLst>
            <pc:docMk/>
            <pc:sldMk cId="524069340" sldId="319"/>
            <ac:spMk id="7" creationId="{B21DA84E-76A8-27E4-3576-6F7D41A0B2CB}"/>
          </ac:spMkLst>
        </pc:spChg>
        <pc:spChg chg="add del mod">
          <ac:chgData name="Siefker, Lisa" userId="8683f692-a793-4e0f-a2c2-35e59e7fba71" providerId="ADAL" clId="{416F048A-1B39-4A96-B953-C0F79D3254F3}" dt="2024-10-03T10:25:37.979" v="4918" actId="478"/>
          <ac:spMkLst>
            <pc:docMk/>
            <pc:sldMk cId="524069340" sldId="319"/>
            <ac:spMk id="8" creationId="{4568174E-0FAD-E485-91B7-96626AA7DDD7}"/>
          </ac:spMkLst>
        </pc:spChg>
        <pc:spChg chg="del">
          <ac:chgData name="Siefker, Lisa" userId="8683f692-a793-4e0f-a2c2-35e59e7fba71" providerId="ADAL" clId="{416F048A-1B39-4A96-B953-C0F79D3254F3}" dt="2024-10-02T20:09:44.307" v="1306" actId="478"/>
          <ac:spMkLst>
            <pc:docMk/>
            <pc:sldMk cId="524069340" sldId="319"/>
            <ac:spMk id="8" creationId="{DC369C94-0516-7186-6655-ECDA1BC38F6A}"/>
          </ac:spMkLst>
        </pc:spChg>
        <pc:spChg chg="add del mod">
          <ac:chgData name="Siefker, Lisa" userId="8683f692-a793-4e0f-a2c2-35e59e7fba71" providerId="ADAL" clId="{416F048A-1B39-4A96-B953-C0F79D3254F3}" dt="2024-10-03T10:25:37.979" v="4918" actId="478"/>
          <ac:spMkLst>
            <pc:docMk/>
            <pc:sldMk cId="524069340" sldId="319"/>
            <ac:spMk id="9" creationId="{961F41AB-1BBF-2EC5-9773-C1533699F82E}"/>
          </ac:spMkLst>
        </pc:spChg>
        <pc:spChg chg="del">
          <ac:chgData name="Siefker, Lisa" userId="8683f692-a793-4e0f-a2c2-35e59e7fba71" providerId="ADAL" clId="{416F048A-1B39-4A96-B953-C0F79D3254F3}" dt="2024-10-02T20:09:40.698" v="1305" actId="478"/>
          <ac:spMkLst>
            <pc:docMk/>
            <pc:sldMk cId="524069340" sldId="319"/>
            <ac:spMk id="9" creationId="{B14C211B-9435-744D-C9D0-D10FE5A51F70}"/>
          </ac:spMkLst>
        </pc:spChg>
        <pc:spChg chg="add del mod">
          <ac:chgData name="Siefker, Lisa" userId="8683f692-a793-4e0f-a2c2-35e59e7fba71" providerId="ADAL" clId="{416F048A-1B39-4A96-B953-C0F79D3254F3}" dt="2024-10-03T10:25:37.979" v="4918" actId="478"/>
          <ac:spMkLst>
            <pc:docMk/>
            <pc:sldMk cId="524069340" sldId="319"/>
            <ac:spMk id="10" creationId="{10FB8117-3060-22D7-DB42-545133A29BF6}"/>
          </ac:spMkLst>
        </pc:spChg>
        <pc:spChg chg="del">
          <ac:chgData name="Siefker, Lisa" userId="8683f692-a793-4e0f-a2c2-35e59e7fba71" providerId="ADAL" clId="{416F048A-1B39-4A96-B953-C0F79D3254F3}" dt="2024-10-02T20:09:40.698" v="1305" actId="478"/>
          <ac:spMkLst>
            <pc:docMk/>
            <pc:sldMk cId="524069340" sldId="319"/>
            <ac:spMk id="10" creationId="{73A2A2CE-2FEB-86D2-B4EA-9E3DEA8669CB}"/>
          </ac:spMkLst>
        </pc:spChg>
        <pc:spChg chg="add del mod">
          <ac:chgData name="Siefker, Lisa" userId="8683f692-a793-4e0f-a2c2-35e59e7fba71" providerId="ADAL" clId="{416F048A-1B39-4A96-B953-C0F79D3254F3}" dt="2024-10-03T10:25:37.979" v="4918" actId="478"/>
          <ac:spMkLst>
            <pc:docMk/>
            <pc:sldMk cId="524069340" sldId="319"/>
            <ac:spMk id="11" creationId="{560813B9-E999-EDA5-905E-83B40195C3CE}"/>
          </ac:spMkLst>
        </pc:spChg>
        <pc:spChg chg="del">
          <ac:chgData name="Siefker, Lisa" userId="8683f692-a793-4e0f-a2c2-35e59e7fba71" providerId="ADAL" clId="{416F048A-1B39-4A96-B953-C0F79D3254F3}" dt="2024-10-02T20:09:40.698" v="1305" actId="478"/>
          <ac:spMkLst>
            <pc:docMk/>
            <pc:sldMk cId="524069340" sldId="319"/>
            <ac:spMk id="11" creationId="{9C1C84C1-A373-D6D2-4724-985FA7D4A73B}"/>
          </ac:spMkLst>
        </pc:spChg>
        <pc:spChg chg="del">
          <ac:chgData name="Siefker, Lisa" userId="8683f692-a793-4e0f-a2c2-35e59e7fba71" providerId="ADAL" clId="{416F048A-1B39-4A96-B953-C0F79D3254F3}" dt="2024-10-02T20:09:40.698" v="1305" actId="478"/>
          <ac:spMkLst>
            <pc:docMk/>
            <pc:sldMk cId="524069340" sldId="319"/>
            <ac:spMk id="12" creationId="{3C38DA70-340D-CA19-EAEF-490698BCCC66}"/>
          </ac:spMkLst>
        </pc:spChg>
        <pc:spChg chg="add del mod">
          <ac:chgData name="Siefker, Lisa" userId="8683f692-a793-4e0f-a2c2-35e59e7fba71" providerId="ADAL" clId="{416F048A-1B39-4A96-B953-C0F79D3254F3}" dt="2024-10-03T10:25:37.979" v="4918" actId="478"/>
          <ac:spMkLst>
            <pc:docMk/>
            <pc:sldMk cId="524069340" sldId="319"/>
            <ac:spMk id="12" creationId="{C17CFBDB-009E-AB35-C296-4A0D957A3260}"/>
          </ac:spMkLst>
        </pc:spChg>
        <pc:spChg chg="del">
          <ac:chgData name="Siefker, Lisa" userId="8683f692-a793-4e0f-a2c2-35e59e7fba71" providerId="ADAL" clId="{416F048A-1B39-4A96-B953-C0F79D3254F3}" dt="2024-10-02T20:09:40.698" v="1305" actId="478"/>
          <ac:spMkLst>
            <pc:docMk/>
            <pc:sldMk cId="524069340" sldId="319"/>
            <ac:spMk id="13" creationId="{07BF177C-71E8-EE11-FE63-D73A757D5441}"/>
          </ac:spMkLst>
        </pc:spChg>
        <pc:spChg chg="add del mod">
          <ac:chgData name="Siefker, Lisa" userId="8683f692-a793-4e0f-a2c2-35e59e7fba71" providerId="ADAL" clId="{416F048A-1B39-4A96-B953-C0F79D3254F3}" dt="2024-10-03T10:25:37.979" v="4918" actId="478"/>
          <ac:spMkLst>
            <pc:docMk/>
            <pc:sldMk cId="524069340" sldId="319"/>
            <ac:spMk id="13" creationId="{71449A34-4448-7D55-0596-1FB8A142910E}"/>
          </ac:spMkLst>
        </pc:spChg>
        <pc:spChg chg="add del mod">
          <ac:chgData name="Siefker, Lisa" userId="8683f692-a793-4e0f-a2c2-35e59e7fba71" providerId="ADAL" clId="{416F048A-1B39-4A96-B953-C0F79D3254F3}" dt="2024-10-03T10:25:37.979" v="4918" actId="478"/>
          <ac:spMkLst>
            <pc:docMk/>
            <pc:sldMk cId="524069340" sldId="319"/>
            <ac:spMk id="14" creationId="{96A7E632-74EE-734F-E68F-27A257E32468}"/>
          </ac:spMkLst>
        </pc:spChg>
        <pc:spChg chg="del">
          <ac:chgData name="Siefker, Lisa" userId="8683f692-a793-4e0f-a2c2-35e59e7fba71" providerId="ADAL" clId="{416F048A-1B39-4A96-B953-C0F79D3254F3}" dt="2024-10-02T20:09:40.698" v="1305" actId="478"/>
          <ac:spMkLst>
            <pc:docMk/>
            <pc:sldMk cId="524069340" sldId="319"/>
            <ac:spMk id="14" creationId="{E0C29E6C-B041-EEDB-90B6-980DF5E54BB2}"/>
          </ac:spMkLst>
        </pc:spChg>
        <pc:spChg chg="del">
          <ac:chgData name="Siefker, Lisa" userId="8683f692-a793-4e0f-a2c2-35e59e7fba71" providerId="ADAL" clId="{416F048A-1B39-4A96-B953-C0F79D3254F3}" dt="2024-10-02T20:09:40.698" v="1305" actId="478"/>
          <ac:spMkLst>
            <pc:docMk/>
            <pc:sldMk cId="524069340" sldId="319"/>
            <ac:spMk id="15" creationId="{8E16826C-F7C8-5FD4-23F6-213F94CF5548}"/>
          </ac:spMkLst>
        </pc:spChg>
        <pc:spChg chg="add del mod">
          <ac:chgData name="Siefker, Lisa" userId="8683f692-a793-4e0f-a2c2-35e59e7fba71" providerId="ADAL" clId="{416F048A-1B39-4A96-B953-C0F79D3254F3}" dt="2024-10-03T10:25:37.979" v="4918" actId="478"/>
          <ac:spMkLst>
            <pc:docMk/>
            <pc:sldMk cId="524069340" sldId="319"/>
            <ac:spMk id="15" creationId="{A72A1F38-9E1B-91B9-1CED-617553A96DDD}"/>
          </ac:spMkLst>
        </pc:spChg>
        <pc:spChg chg="add del mod">
          <ac:chgData name="Siefker, Lisa" userId="8683f692-a793-4e0f-a2c2-35e59e7fba71" providerId="ADAL" clId="{416F048A-1B39-4A96-B953-C0F79D3254F3}" dt="2024-10-03T10:25:37.979" v="4918" actId="478"/>
          <ac:spMkLst>
            <pc:docMk/>
            <pc:sldMk cId="524069340" sldId="319"/>
            <ac:spMk id="16" creationId="{05FC783F-010B-672F-1B5B-9FDC8BE67052}"/>
          </ac:spMkLst>
        </pc:spChg>
        <pc:spChg chg="add del mod">
          <ac:chgData name="Siefker, Lisa" userId="8683f692-a793-4e0f-a2c2-35e59e7fba71" providerId="ADAL" clId="{416F048A-1B39-4A96-B953-C0F79D3254F3}" dt="2024-10-03T10:25:37.979" v="4918" actId="478"/>
          <ac:spMkLst>
            <pc:docMk/>
            <pc:sldMk cId="524069340" sldId="319"/>
            <ac:spMk id="17" creationId="{13D2FD24-2A0C-7236-C328-4B97BAF01B92}"/>
          </ac:spMkLst>
        </pc:spChg>
        <pc:spChg chg="add del mod">
          <ac:chgData name="Siefker, Lisa" userId="8683f692-a793-4e0f-a2c2-35e59e7fba71" providerId="ADAL" clId="{416F048A-1B39-4A96-B953-C0F79D3254F3}" dt="2024-10-03T10:25:37.979" v="4918" actId="478"/>
          <ac:spMkLst>
            <pc:docMk/>
            <pc:sldMk cId="524069340" sldId="319"/>
            <ac:spMk id="18" creationId="{9A768778-F2EA-7EFD-FC5C-AAEF4DA6E532}"/>
          </ac:spMkLst>
        </pc:spChg>
        <pc:spChg chg="add del mod">
          <ac:chgData name="Siefker, Lisa" userId="8683f692-a793-4e0f-a2c2-35e59e7fba71" providerId="ADAL" clId="{416F048A-1B39-4A96-B953-C0F79D3254F3}" dt="2024-10-03T10:25:37.979" v="4918" actId="478"/>
          <ac:spMkLst>
            <pc:docMk/>
            <pc:sldMk cId="524069340" sldId="319"/>
            <ac:spMk id="19" creationId="{86022D57-FB47-F6EB-390C-A610DC79D71D}"/>
          </ac:spMkLst>
        </pc:spChg>
        <pc:spChg chg="add del mod">
          <ac:chgData name="Siefker, Lisa" userId="8683f692-a793-4e0f-a2c2-35e59e7fba71" providerId="ADAL" clId="{416F048A-1B39-4A96-B953-C0F79D3254F3}" dt="2024-10-03T10:25:37.979" v="4918" actId="478"/>
          <ac:spMkLst>
            <pc:docMk/>
            <pc:sldMk cId="524069340" sldId="319"/>
            <ac:spMk id="20" creationId="{CE8B86C1-5E83-78DA-8D6A-A953295CF4D4}"/>
          </ac:spMkLst>
        </pc:spChg>
        <pc:spChg chg="add del mod">
          <ac:chgData name="Siefker, Lisa" userId="8683f692-a793-4e0f-a2c2-35e59e7fba71" providerId="ADAL" clId="{416F048A-1B39-4A96-B953-C0F79D3254F3}" dt="2024-10-03T10:25:37.979" v="4918" actId="478"/>
          <ac:spMkLst>
            <pc:docMk/>
            <pc:sldMk cId="524069340" sldId="319"/>
            <ac:spMk id="21" creationId="{9E558ED2-4188-0FA2-DE1F-FB49ECBF7A53}"/>
          </ac:spMkLst>
        </pc:spChg>
        <pc:spChg chg="add del mod">
          <ac:chgData name="Siefker, Lisa" userId="8683f692-a793-4e0f-a2c2-35e59e7fba71" providerId="ADAL" clId="{416F048A-1B39-4A96-B953-C0F79D3254F3}" dt="2024-10-03T10:25:37.979" v="4918" actId="478"/>
          <ac:spMkLst>
            <pc:docMk/>
            <pc:sldMk cId="524069340" sldId="319"/>
            <ac:spMk id="22" creationId="{8CA1CC20-85A1-CC80-E7AC-014E6D25D7A5}"/>
          </ac:spMkLst>
        </pc:spChg>
        <pc:spChg chg="add del mod">
          <ac:chgData name="Siefker, Lisa" userId="8683f692-a793-4e0f-a2c2-35e59e7fba71" providerId="ADAL" clId="{416F048A-1B39-4A96-B953-C0F79D3254F3}" dt="2024-10-03T10:25:37.979" v="4918" actId="478"/>
          <ac:spMkLst>
            <pc:docMk/>
            <pc:sldMk cId="524069340" sldId="319"/>
            <ac:spMk id="23" creationId="{1C1EE586-1541-BCDD-B1D9-3D917B32D104}"/>
          </ac:spMkLst>
        </pc:spChg>
        <pc:spChg chg="add del mod">
          <ac:chgData name="Siefker, Lisa" userId="8683f692-a793-4e0f-a2c2-35e59e7fba71" providerId="ADAL" clId="{416F048A-1B39-4A96-B953-C0F79D3254F3}" dt="2024-10-03T10:25:37.979" v="4918" actId="478"/>
          <ac:spMkLst>
            <pc:docMk/>
            <pc:sldMk cId="524069340" sldId="319"/>
            <ac:spMk id="24" creationId="{633313B6-BEA0-2F3A-81C6-2F47E0560BA7}"/>
          </ac:spMkLst>
        </pc:spChg>
        <pc:spChg chg="del">
          <ac:chgData name="Siefker, Lisa" userId="8683f692-a793-4e0f-a2c2-35e59e7fba71" providerId="ADAL" clId="{416F048A-1B39-4A96-B953-C0F79D3254F3}" dt="2024-10-02T20:09:40.698" v="1305" actId="478"/>
          <ac:spMkLst>
            <pc:docMk/>
            <pc:sldMk cId="524069340" sldId="319"/>
            <ac:spMk id="25" creationId="{3BCA9796-A4F0-4686-7B96-681F9D239DFB}"/>
          </ac:spMkLst>
        </pc:spChg>
        <pc:spChg chg="add del mod">
          <ac:chgData name="Siefker, Lisa" userId="8683f692-a793-4e0f-a2c2-35e59e7fba71" providerId="ADAL" clId="{416F048A-1B39-4A96-B953-C0F79D3254F3}" dt="2024-10-03T10:25:37.979" v="4918" actId="478"/>
          <ac:spMkLst>
            <pc:docMk/>
            <pc:sldMk cId="524069340" sldId="319"/>
            <ac:spMk id="25" creationId="{D09D7F77-5EE3-53A9-E6A2-28B55DF31337}"/>
          </ac:spMkLst>
        </pc:spChg>
        <pc:spChg chg="add del mod">
          <ac:chgData name="Siefker, Lisa" userId="8683f692-a793-4e0f-a2c2-35e59e7fba71" providerId="ADAL" clId="{416F048A-1B39-4A96-B953-C0F79D3254F3}" dt="2024-10-03T10:25:37.979" v="4918" actId="478"/>
          <ac:spMkLst>
            <pc:docMk/>
            <pc:sldMk cId="524069340" sldId="319"/>
            <ac:spMk id="26" creationId="{C1BCFB30-20CF-9C68-39C5-DE45B3F73E3F}"/>
          </ac:spMkLst>
        </pc:spChg>
        <pc:spChg chg="add del mod">
          <ac:chgData name="Siefker, Lisa" userId="8683f692-a793-4e0f-a2c2-35e59e7fba71" providerId="ADAL" clId="{416F048A-1B39-4A96-B953-C0F79D3254F3}" dt="2024-10-03T10:25:37.979" v="4918" actId="478"/>
          <ac:spMkLst>
            <pc:docMk/>
            <pc:sldMk cId="524069340" sldId="319"/>
            <ac:spMk id="27" creationId="{4AA05EB0-C386-360E-0588-97219B5FF932}"/>
          </ac:spMkLst>
        </pc:spChg>
        <pc:spChg chg="del">
          <ac:chgData name="Siefker, Lisa" userId="8683f692-a793-4e0f-a2c2-35e59e7fba71" providerId="ADAL" clId="{416F048A-1B39-4A96-B953-C0F79D3254F3}" dt="2024-10-02T20:09:40.698" v="1305" actId="478"/>
          <ac:spMkLst>
            <pc:docMk/>
            <pc:sldMk cId="524069340" sldId="319"/>
            <ac:spMk id="27" creationId="{E70C9CC9-0214-5BBE-378C-C942D9F82199}"/>
          </ac:spMkLst>
        </pc:spChg>
        <pc:spChg chg="add del mod">
          <ac:chgData name="Siefker, Lisa" userId="8683f692-a793-4e0f-a2c2-35e59e7fba71" providerId="ADAL" clId="{416F048A-1B39-4A96-B953-C0F79D3254F3}" dt="2024-10-03T10:25:37.979" v="4918" actId="478"/>
          <ac:spMkLst>
            <pc:docMk/>
            <pc:sldMk cId="524069340" sldId="319"/>
            <ac:spMk id="28" creationId="{94A15EBD-35F5-CBA5-06F8-EE02E5C57B38}"/>
          </ac:spMkLst>
        </pc:spChg>
        <pc:spChg chg="del">
          <ac:chgData name="Siefker, Lisa" userId="8683f692-a793-4e0f-a2c2-35e59e7fba71" providerId="ADAL" clId="{416F048A-1B39-4A96-B953-C0F79D3254F3}" dt="2024-10-02T20:09:40.698" v="1305" actId="478"/>
          <ac:spMkLst>
            <pc:docMk/>
            <pc:sldMk cId="524069340" sldId="319"/>
            <ac:spMk id="28" creationId="{A9D0C35A-0AC0-A08B-D7B5-4649A6000C0A}"/>
          </ac:spMkLst>
        </pc:spChg>
        <pc:spChg chg="del">
          <ac:chgData name="Siefker, Lisa" userId="8683f692-a793-4e0f-a2c2-35e59e7fba71" providerId="ADAL" clId="{416F048A-1B39-4A96-B953-C0F79D3254F3}" dt="2024-10-02T20:09:40.698" v="1305" actId="478"/>
          <ac:spMkLst>
            <pc:docMk/>
            <pc:sldMk cId="524069340" sldId="319"/>
            <ac:spMk id="29" creationId="{948C8B57-52F9-D8A6-A746-C056D0474FB4}"/>
          </ac:spMkLst>
        </pc:spChg>
        <pc:spChg chg="del">
          <ac:chgData name="Siefker, Lisa" userId="8683f692-a793-4e0f-a2c2-35e59e7fba71" providerId="ADAL" clId="{416F048A-1B39-4A96-B953-C0F79D3254F3}" dt="2024-10-02T20:09:40.698" v="1305" actId="478"/>
          <ac:spMkLst>
            <pc:docMk/>
            <pc:sldMk cId="524069340" sldId="319"/>
            <ac:spMk id="30" creationId="{1AB8A7C7-B228-0B6E-716D-39BC1F7D7E15}"/>
          </ac:spMkLst>
        </pc:spChg>
        <pc:spChg chg="add del mod">
          <ac:chgData name="Siefker, Lisa" userId="8683f692-a793-4e0f-a2c2-35e59e7fba71" providerId="ADAL" clId="{416F048A-1B39-4A96-B953-C0F79D3254F3}" dt="2024-10-03T10:25:37.979" v="4918" actId="478"/>
          <ac:spMkLst>
            <pc:docMk/>
            <pc:sldMk cId="524069340" sldId="319"/>
            <ac:spMk id="30" creationId="{72C47C41-BE26-A3B4-4846-3BFAD0718E98}"/>
          </ac:spMkLst>
        </pc:spChg>
        <pc:spChg chg="del">
          <ac:chgData name="Siefker, Lisa" userId="8683f692-a793-4e0f-a2c2-35e59e7fba71" providerId="ADAL" clId="{416F048A-1B39-4A96-B953-C0F79D3254F3}" dt="2024-10-02T20:09:40.698" v="1305" actId="478"/>
          <ac:spMkLst>
            <pc:docMk/>
            <pc:sldMk cId="524069340" sldId="319"/>
            <ac:spMk id="31" creationId="{C9BF70E6-8C31-D3C3-ADE8-9AF369D70BA8}"/>
          </ac:spMkLst>
        </pc:spChg>
        <pc:spChg chg="del">
          <ac:chgData name="Siefker, Lisa" userId="8683f692-a793-4e0f-a2c2-35e59e7fba71" providerId="ADAL" clId="{416F048A-1B39-4A96-B953-C0F79D3254F3}" dt="2024-10-02T20:09:40.698" v="1305" actId="478"/>
          <ac:spMkLst>
            <pc:docMk/>
            <pc:sldMk cId="524069340" sldId="319"/>
            <ac:spMk id="32" creationId="{AA4FFDDB-20D4-AF8C-FD6A-38BBEAA66BA6}"/>
          </ac:spMkLst>
        </pc:spChg>
        <pc:spChg chg="del">
          <ac:chgData name="Siefker, Lisa" userId="8683f692-a793-4e0f-a2c2-35e59e7fba71" providerId="ADAL" clId="{416F048A-1B39-4A96-B953-C0F79D3254F3}" dt="2024-10-02T20:09:40.698" v="1305" actId="478"/>
          <ac:spMkLst>
            <pc:docMk/>
            <pc:sldMk cId="524069340" sldId="319"/>
            <ac:spMk id="34" creationId="{4A4FA937-6108-A4B2-9A53-3A0C50E229D4}"/>
          </ac:spMkLst>
        </pc:spChg>
        <pc:spChg chg="del">
          <ac:chgData name="Siefker, Lisa" userId="8683f692-a793-4e0f-a2c2-35e59e7fba71" providerId="ADAL" clId="{416F048A-1B39-4A96-B953-C0F79D3254F3}" dt="2024-10-02T20:09:40.698" v="1305" actId="478"/>
          <ac:spMkLst>
            <pc:docMk/>
            <pc:sldMk cId="524069340" sldId="319"/>
            <ac:spMk id="51" creationId="{CDFEF365-83B1-4BEC-90F3-3EBFB58B8582}"/>
          </ac:spMkLst>
        </pc:spChg>
        <pc:spChg chg="del">
          <ac:chgData name="Siefker, Lisa" userId="8683f692-a793-4e0f-a2c2-35e59e7fba71" providerId="ADAL" clId="{416F048A-1B39-4A96-B953-C0F79D3254F3}" dt="2024-10-02T20:09:40.698" v="1305" actId="478"/>
          <ac:spMkLst>
            <pc:docMk/>
            <pc:sldMk cId="524069340" sldId="319"/>
            <ac:spMk id="52" creationId="{286CE34F-B6D1-3D71-17D6-07F5263DF232}"/>
          </ac:spMkLst>
        </pc:spChg>
        <pc:spChg chg="del">
          <ac:chgData name="Siefker, Lisa" userId="8683f692-a793-4e0f-a2c2-35e59e7fba71" providerId="ADAL" clId="{416F048A-1B39-4A96-B953-C0F79D3254F3}" dt="2024-10-02T20:09:36.453" v="1304" actId="478"/>
          <ac:spMkLst>
            <pc:docMk/>
            <pc:sldMk cId="524069340" sldId="319"/>
            <ac:spMk id="53" creationId="{4590E875-3863-6C23-5035-DB2B5FEA0B85}"/>
          </ac:spMkLst>
        </pc:spChg>
        <pc:spChg chg="del">
          <ac:chgData name="Siefker, Lisa" userId="8683f692-a793-4e0f-a2c2-35e59e7fba71" providerId="ADAL" clId="{416F048A-1B39-4A96-B953-C0F79D3254F3}" dt="2024-10-02T20:09:40.698" v="1305" actId="478"/>
          <ac:spMkLst>
            <pc:docMk/>
            <pc:sldMk cId="524069340" sldId="319"/>
            <ac:spMk id="54" creationId="{4DF18656-DF1C-A5A2-F7EF-965429949C5F}"/>
          </ac:spMkLst>
        </pc:spChg>
        <pc:picChg chg="add mod">
          <ac:chgData name="Siefker, Lisa" userId="8683f692-a793-4e0f-a2c2-35e59e7fba71" providerId="ADAL" clId="{416F048A-1B39-4A96-B953-C0F79D3254F3}" dt="2024-10-03T10:28:54.137" v="4961" actId="1076"/>
          <ac:picMkLst>
            <pc:docMk/>
            <pc:sldMk cId="524069340" sldId="319"/>
            <ac:picMk id="32" creationId="{1923D09A-0B3B-E422-33BD-03FBC22A41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10/6/2024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a:p>
        </p:txBody>
      </p:sp>
    </p:spTree>
    <p:extLst>
      <p:ext uri="{BB962C8B-B14F-4D97-AF65-F5344CB8AC3E}">
        <p14:creationId xmlns:p14="http://schemas.microsoft.com/office/powerpoint/2010/main" val="143957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a:p>
        </p:txBody>
      </p:sp>
    </p:spTree>
    <p:extLst>
      <p:ext uri="{BB962C8B-B14F-4D97-AF65-F5344CB8AC3E}">
        <p14:creationId xmlns:p14="http://schemas.microsoft.com/office/powerpoint/2010/main" val="318734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13</a:t>
            </a:fld>
            <a:endParaRPr lang="en-US"/>
          </a:p>
        </p:txBody>
      </p:sp>
    </p:spTree>
    <p:extLst>
      <p:ext uri="{BB962C8B-B14F-4D97-AF65-F5344CB8AC3E}">
        <p14:creationId xmlns:p14="http://schemas.microsoft.com/office/powerpoint/2010/main" val="97285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14</a:t>
            </a:fld>
            <a:endParaRPr lang="en-US"/>
          </a:p>
        </p:txBody>
      </p:sp>
    </p:spTree>
    <p:extLst>
      <p:ext uri="{BB962C8B-B14F-4D97-AF65-F5344CB8AC3E}">
        <p14:creationId xmlns:p14="http://schemas.microsoft.com/office/powerpoint/2010/main" val="258134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15</a:t>
            </a:fld>
            <a:endParaRPr lang="en-US"/>
          </a:p>
        </p:txBody>
      </p:sp>
    </p:spTree>
    <p:extLst>
      <p:ext uri="{BB962C8B-B14F-4D97-AF65-F5344CB8AC3E}">
        <p14:creationId xmlns:p14="http://schemas.microsoft.com/office/powerpoint/2010/main" val="417095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16</a:t>
            </a:fld>
            <a:endParaRPr lang="en-US"/>
          </a:p>
        </p:txBody>
      </p:sp>
    </p:spTree>
    <p:extLst>
      <p:ext uri="{BB962C8B-B14F-4D97-AF65-F5344CB8AC3E}">
        <p14:creationId xmlns:p14="http://schemas.microsoft.com/office/powerpoint/2010/main" val="1094317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17</a:t>
            </a:fld>
            <a:endParaRPr lang="en-US"/>
          </a:p>
        </p:txBody>
      </p:sp>
    </p:spTree>
    <p:extLst>
      <p:ext uri="{BB962C8B-B14F-4D97-AF65-F5344CB8AC3E}">
        <p14:creationId xmlns:p14="http://schemas.microsoft.com/office/powerpoint/2010/main" val="358027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18</a:t>
            </a:fld>
            <a:endParaRPr lang="en-US"/>
          </a:p>
        </p:txBody>
      </p:sp>
    </p:spTree>
    <p:extLst>
      <p:ext uri="{BB962C8B-B14F-4D97-AF65-F5344CB8AC3E}">
        <p14:creationId xmlns:p14="http://schemas.microsoft.com/office/powerpoint/2010/main" val="2933366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19</a:t>
            </a:fld>
            <a:endParaRPr lang="en-US"/>
          </a:p>
        </p:txBody>
      </p:sp>
    </p:spTree>
    <p:extLst>
      <p:ext uri="{BB962C8B-B14F-4D97-AF65-F5344CB8AC3E}">
        <p14:creationId xmlns:p14="http://schemas.microsoft.com/office/powerpoint/2010/main" val="211465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20</a:t>
            </a:fld>
            <a:endParaRPr lang="en-US"/>
          </a:p>
        </p:txBody>
      </p:sp>
    </p:spTree>
    <p:extLst>
      <p:ext uri="{BB962C8B-B14F-4D97-AF65-F5344CB8AC3E}">
        <p14:creationId xmlns:p14="http://schemas.microsoft.com/office/powerpoint/2010/main" val="370345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a:p>
        </p:txBody>
      </p:sp>
    </p:spTree>
    <p:extLst>
      <p:ext uri="{BB962C8B-B14F-4D97-AF65-F5344CB8AC3E}">
        <p14:creationId xmlns:p14="http://schemas.microsoft.com/office/powerpoint/2010/main" val="3218726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a:p>
        </p:txBody>
      </p:sp>
    </p:spTree>
    <p:extLst>
      <p:ext uri="{BB962C8B-B14F-4D97-AF65-F5344CB8AC3E}">
        <p14:creationId xmlns:p14="http://schemas.microsoft.com/office/powerpoint/2010/main" val="3279178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a:p>
        </p:txBody>
      </p:sp>
    </p:spTree>
    <p:extLst>
      <p:ext uri="{BB962C8B-B14F-4D97-AF65-F5344CB8AC3E}">
        <p14:creationId xmlns:p14="http://schemas.microsoft.com/office/powerpoint/2010/main" val="340016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a:p>
        </p:txBody>
      </p:sp>
    </p:spTree>
    <p:extLst>
      <p:ext uri="{BB962C8B-B14F-4D97-AF65-F5344CB8AC3E}">
        <p14:creationId xmlns:p14="http://schemas.microsoft.com/office/powerpoint/2010/main" val="344975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a:p>
        </p:txBody>
      </p:sp>
    </p:spTree>
    <p:extLst>
      <p:ext uri="{BB962C8B-B14F-4D97-AF65-F5344CB8AC3E}">
        <p14:creationId xmlns:p14="http://schemas.microsoft.com/office/powerpoint/2010/main" val="154610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a:p>
        </p:txBody>
      </p:sp>
    </p:spTree>
    <p:extLst>
      <p:ext uri="{BB962C8B-B14F-4D97-AF65-F5344CB8AC3E}">
        <p14:creationId xmlns:p14="http://schemas.microsoft.com/office/powerpoint/2010/main" val="139619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a:p>
        </p:txBody>
      </p:sp>
    </p:spTree>
    <p:extLst>
      <p:ext uri="{BB962C8B-B14F-4D97-AF65-F5344CB8AC3E}">
        <p14:creationId xmlns:p14="http://schemas.microsoft.com/office/powerpoint/2010/main" val="25705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a:p>
        </p:txBody>
      </p:sp>
    </p:spTree>
    <p:extLst>
      <p:ext uri="{BB962C8B-B14F-4D97-AF65-F5344CB8AC3E}">
        <p14:creationId xmlns:p14="http://schemas.microsoft.com/office/powerpoint/2010/main" val="404139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20XX</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p>
        </p:txBody>
      </p:sp>
    </p:spTree>
    <p:extLst>
      <p:ext uri="{BB962C8B-B14F-4D97-AF65-F5344CB8AC3E}">
        <p14:creationId xmlns:p14="http://schemas.microsoft.com/office/powerpoint/2010/main" val="373577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5263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8682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20XX</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20XX</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4" r:id="rId14"/>
    <p:sldLayoutId id="2147483818" r:id="rId15"/>
    <p:sldLayoutId id="2147483820" r:id="rId16"/>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681703"/>
            <a:ext cx="11265407" cy="1499616"/>
          </a:xfrm>
        </p:spPr>
        <p:txBody>
          <a:bodyPr/>
          <a:lstStyle/>
          <a:p>
            <a:r>
              <a:rPr lang="en-US" sz="4000"/>
              <a:t>Understanding remote work </a:t>
            </a:r>
            <a:br>
              <a:rPr lang="en-US" sz="4000"/>
            </a:br>
            <a:r>
              <a:rPr lang="en-US" sz="4000"/>
              <a:t>&amp; Employee mental health challenges</a:t>
            </a:r>
          </a:p>
        </p:txBody>
      </p:sp>
      <p:pic>
        <p:nvPicPr>
          <p:cNvPr id="3" name="Picture 2" descr="A person sitting at a desk looking at a computer&#10;&#10;Description automatically generated">
            <a:extLst>
              <a:ext uri="{FF2B5EF4-FFF2-40B4-BE49-F238E27FC236}">
                <a16:creationId xmlns:a16="http://schemas.microsoft.com/office/drawing/2014/main" id="{E4C7F136-3829-1A4A-BDF7-0EE8C514980B}"/>
              </a:ext>
            </a:extLst>
          </p:cNvPr>
          <p:cNvPicPr>
            <a:picLocks noChangeAspect="1"/>
          </p:cNvPicPr>
          <p:nvPr/>
        </p:nvPicPr>
        <p:blipFill rotWithShape="1">
          <a:blip r:embed="rId3"/>
          <a:srcRect l="8955" r="13649"/>
          <a:stretch/>
        </p:blipFill>
        <p:spPr>
          <a:xfrm>
            <a:off x="457200" y="2890702"/>
            <a:ext cx="2949262" cy="2535787"/>
          </a:xfrm>
          <a:prstGeom prst="rect">
            <a:avLst/>
          </a:prstGeom>
        </p:spPr>
      </p:pic>
      <p:pic>
        <p:nvPicPr>
          <p:cNvPr id="15" name="Picture 14" descr="A person sitting at a desk looking at a cellphone">
            <a:extLst>
              <a:ext uri="{FF2B5EF4-FFF2-40B4-BE49-F238E27FC236}">
                <a16:creationId xmlns:a16="http://schemas.microsoft.com/office/drawing/2014/main" id="{AC7EA56F-F7C9-B218-00DB-4E16673647FB}"/>
              </a:ext>
            </a:extLst>
          </p:cNvPr>
          <p:cNvPicPr>
            <a:picLocks noChangeAspect="1"/>
          </p:cNvPicPr>
          <p:nvPr/>
        </p:nvPicPr>
        <p:blipFill rotWithShape="1">
          <a:blip r:embed="rId4"/>
          <a:srcRect l="10588" r="6379"/>
          <a:stretch/>
        </p:blipFill>
        <p:spPr>
          <a:xfrm>
            <a:off x="3784710" y="2890702"/>
            <a:ext cx="4206240" cy="2535787"/>
          </a:xfrm>
          <a:prstGeom prst="rect">
            <a:avLst/>
          </a:prstGeom>
        </p:spPr>
      </p:pic>
      <p:pic>
        <p:nvPicPr>
          <p:cNvPr id="17" name="Picture 16" descr="A person sitting at a desk with a cat on her lap&#10;&#10;Description automatically generated">
            <a:extLst>
              <a:ext uri="{FF2B5EF4-FFF2-40B4-BE49-F238E27FC236}">
                <a16:creationId xmlns:a16="http://schemas.microsoft.com/office/drawing/2014/main" id="{2AEFC06C-3E5A-78E0-D88C-F130948B3C24}"/>
              </a:ext>
            </a:extLst>
          </p:cNvPr>
          <p:cNvPicPr>
            <a:picLocks noChangeAspect="1"/>
          </p:cNvPicPr>
          <p:nvPr/>
        </p:nvPicPr>
        <p:blipFill rotWithShape="1">
          <a:blip r:embed="rId5"/>
          <a:srcRect r="11998"/>
          <a:stretch/>
        </p:blipFill>
        <p:spPr>
          <a:xfrm>
            <a:off x="8369198" y="2890702"/>
            <a:ext cx="3353409" cy="2535787"/>
          </a:xfrm>
          <a:prstGeom prst="rect">
            <a:avLst/>
          </a:prstGeom>
        </p:spPr>
      </p:pic>
      <p:sp>
        <p:nvSpPr>
          <p:cNvPr id="18" name="Title 7">
            <a:extLst>
              <a:ext uri="{FF2B5EF4-FFF2-40B4-BE49-F238E27FC236}">
                <a16:creationId xmlns:a16="http://schemas.microsoft.com/office/drawing/2014/main" id="{79B5BC0B-BA32-8D31-4721-796232D92963}"/>
              </a:ext>
            </a:extLst>
          </p:cNvPr>
          <p:cNvSpPr txBox="1">
            <a:spLocks/>
          </p:cNvSpPr>
          <p:nvPr/>
        </p:nvSpPr>
        <p:spPr>
          <a:xfrm>
            <a:off x="6096001" y="5648127"/>
            <a:ext cx="5729638" cy="546387"/>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a:solidFill>
                  <a:schemeClr val="accent1">
                    <a:lumMod val="75000"/>
                  </a:schemeClr>
                </a:solidFill>
                <a:latin typeface="Aptos" panose="020B0004020202020204" pitchFamily="34" charset="0"/>
              </a:rPr>
              <a:t>Project GROUP: Lisa Siefker, Jarrod Hay </a:t>
            </a:r>
          </a:p>
        </p:txBody>
      </p:sp>
      <p:sp>
        <p:nvSpPr>
          <p:cNvPr id="19" name="TextBox 18">
            <a:extLst>
              <a:ext uri="{FF2B5EF4-FFF2-40B4-BE49-F238E27FC236}">
                <a16:creationId xmlns:a16="http://schemas.microsoft.com/office/drawing/2014/main" id="{987A5BB8-437E-F01C-5446-F7CA5A6C9A13}"/>
              </a:ext>
            </a:extLst>
          </p:cNvPr>
          <p:cNvSpPr txBox="1"/>
          <p:nvPr/>
        </p:nvSpPr>
        <p:spPr>
          <a:xfrm>
            <a:off x="469393" y="2140159"/>
            <a:ext cx="11368438" cy="400110"/>
          </a:xfrm>
          <a:prstGeom prst="rect">
            <a:avLst/>
          </a:prstGeom>
          <a:noFill/>
        </p:spPr>
        <p:txBody>
          <a:bodyPr wrap="square" rtlCol="0">
            <a:spAutoFit/>
          </a:bodyPr>
          <a:lstStyle/>
          <a:p>
            <a:r>
              <a:rPr lang="en-US" sz="2000" b="1">
                <a:solidFill>
                  <a:schemeClr val="accent1">
                    <a:lumMod val="75000"/>
                  </a:schemeClr>
                </a:solidFill>
              </a:rPr>
              <a:t>A project to explore design interventions from the employee and employer perspectives</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wearing headphones sitting at a table with a computer&#10;&#10;Description automatically generated">
            <a:extLst>
              <a:ext uri="{FF2B5EF4-FFF2-40B4-BE49-F238E27FC236}">
                <a16:creationId xmlns:a16="http://schemas.microsoft.com/office/drawing/2014/main" id="{16CAC5D8-3600-2D3E-A347-C2302F2DF02E}"/>
              </a:ext>
            </a:extLst>
          </p:cNvPr>
          <p:cNvPicPr>
            <a:picLocks noChangeAspect="1"/>
          </p:cNvPicPr>
          <p:nvPr/>
        </p:nvPicPr>
        <p:blipFill>
          <a:blip r:embed="rId3"/>
          <a:srcRect l="35438" r="12982" b="526"/>
          <a:stretch/>
        </p:blipFill>
        <p:spPr>
          <a:xfrm>
            <a:off x="779363" y="797284"/>
            <a:ext cx="4260361" cy="5485294"/>
          </a:xfrm>
          <a:prstGeom prst="rect">
            <a:avLst/>
          </a:prstGeom>
        </p:spPr>
      </p:pic>
      <p:sp>
        <p:nvSpPr>
          <p:cNvPr id="4" name="Title 25">
            <a:extLst>
              <a:ext uri="{FF2B5EF4-FFF2-40B4-BE49-F238E27FC236}">
                <a16:creationId xmlns:a16="http://schemas.microsoft.com/office/drawing/2014/main" id="{1FD1B776-827C-CB24-4766-F427A766007B}"/>
              </a:ext>
            </a:extLst>
          </p:cNvPr>
          <p:cNvSpPr txBox="1">
            <a:spLocks/>
          </p:cNvSpPr>
          <p:nvPr/>
        </p:nvSpPr>
        <p:spPr>
          <a:xfrm>
            <a:off x="5479546" y="702874"/>
            <a:ext cx="6013539"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Recruitment Methods</a:t>
            </a:r>
          </a:p>
        </p:txBody>
      </p:sp>
      <p:sp>
        <p:nvSpPr>
          <p:cNvPr id="8" name="Content Placeholder 32">
            <a:extLst>
              <a:ext uri="{FF2B5EF4-FFF2-40B4-BE49-F238E27FC236}">
                <a16:creationId xmlns:a16="http://schemas.microsoft.com/office/drawing/2014/main" id="{9AEDC0A4-53CA-D1CE-6522-FE79B80EE0A7}"/>
              </a:ext>
            </a:extLst>
          </p:cNvPr>
          <p:cNvSpPr txBox="1">
            <a:spLocks/>
          </p:cNvSpPr>
          <p:nvPr/>
        </p:nvSpPr>
        <p:spPr>
          <a:xfrm>
            <a:off x="5738251" y="1632839"/>
            <a:ext cx="6016581" cy="463818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400"/>
              <a:t>Participants will be recruited via multiple methods that specifically target remote workers, including:</a:t>
            </a:r>
          </a:p>
          <a:p>
            <a:pPr marL="457200" indent="-457200">
              <a:buFont typeface="Wingdings" panose="05000000000000000000" pitchFamily="2" charset="2"/>
              <a:buChar char="§"/>
            </a:pPr>
            <a:r>
              <a:rPr lang="en-US" sz="2400"/>
              <a:t>Local Coffee Shop Bulletin Boards</a:t>
            </a:r>
          </a:p>
          <a:p>
            <a:pPr marL="457200" indent="-457200">
              <a:buFont typeface="Wingdings" panose="05000000000000000000" pitchFamily="2" charset="2"/>
              <a:buChar char="§"/>
            </a:pPr>
            <a:r>
              <a:rPr lang="en-US" sz="2400"/>
              <a:t>Co-Working Spaces (Co-Hatch, </a:t>
            </a:r>
            <a:r>
              <a:rPr lang="en-US" sz="2400" err="1"/>
              <a:t>Kollektiv</a:t>
            </a:r>
            <a:r>
              <a:rPr lang="en-US" sz="2400"/>
              <a:t>, etc.)</a:t>
            </a:r>
          </a:p>
          <a:p>
            <a:pPr marL="457200" indent="-457200">
              <a:buFont typeface="Wingdings" panose="05000000000000000000" pitchFamily="2" charset="2"/>
              <a:buChar char="§"/>
            </a:pPr>
            <a:r>
              <a:rPr lang="en-US" sz="2400"/>
              <a:t>Social Media Posts/Advertising</a:t>
            </a:r>
          </a:p>
          <a:p>
            <a:pPr marL="457200" indent="-457200">
              <a:buFont typeface="Wingdings" panose="05000000000000000000" pitchFamily="2" charset="2"/>
              <a:buChar char="§"/>
            </a:pPr>
            <a:r>
              <a:rPr lang="en-US" sz="2400"/>
              <a:t>Word of Mouth (employers providing survey to other employees)</a:t>
            </a:r>
          </a:p>
          <a:p>
            <a:pPr marL="457200" indent="-457200">
              <a:buFont typeface="Wingdings" panose="05000000000000000000" pitchFamily="2" charset="2"/>
              <a:buChar char="§"/>
            </a:pPr>
            <a:endParaRPr lang="en-US" sz="3100"/>
          </a:p>
          <a:p>
            <a:endParaRPr lang="en-US"/>
          </a:p>
        </p:txBody>
      </p:sp>
      <p:sp>
        <p:nvSpPr>
          <p:cNvPr id="10" name="Rectangle 9">
            <a:extLst>
              <a:ext uri="{FF2B5EF4-FFF2-40B4-BE49-F238E27FC236}">
                <a16:creationId xmlns:a16="http://schemas.microsoft.com/office/drawing/2014/main" id="{55EE6ACC-BCC2-0218-2CCC-73E5DF2EE27C}"/>
              </a:ext>
            </a:extLst>
          </p:cNvPr>
          <p:cNvSpPr/>
          <p:nvPr/>
        </p:nvSpPr>
        <p:spPr>
          <a:xfrm>
            <a:off x="4008593" y="702541"/>
            <a:ext cx="73862" cy="56935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A141CC-BB30-83D2-3808-D1E8C880C0A4}"/>
              </a:ext>
            </a:extLst>
          </p:cNvPr>
          <p:cNvSpPr/>
          <p:nvPr/>
        </p:nvSpPr>
        <p:spPr>
          <a:xfrm rot="5400000">
            <a:off x="2890301" y="2473955"/>
            <a:ext cx="124466" cy="50183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54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5">
            <a:extLst>
              <a:ext uri="{FF2B5EF4-FFF2-40B4-BE49-F238E27FC236}">
                <a16:creationId xmlns:a16="http://schemas.microsoft.com/office/drawing/2014/main" id="{7D16E523-F5B0-756F-F24D-F606D30CB668}"/>
              </a:ext>
            </a:extLst>
          </p:cNvPr>
          <p:cNvSpPr txBox="1">
            <a:spLocks/>
          </p:cNvSpPr>
          <p:nvPr/>
        </p:nvSpPr>
        <p:spPr>
          <a:xfrm>
            <a:off x="450432" y="983334"/>
            <a:ext cx="3259016" cy="146269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kern="1200" cap="all">
                <a:solidFill>
                  <a:schemeClr val="accent1">
                    <a:lumMod val="76000"/>
                  </a:schemeClr>
                </a:solidFill>
                <a:latin typeface="+mj-lt"/>
                <a:ea typeface="+mj-ea"/>
                <a:cs typeface="+mj-cs"/>
              </a:rPr>
              <a:t>Initial Survey</a:t>
            </a:r>
          </a:p>
        </p:txBody>
      </p:sp>
      <p:sp>
        <p:nvSpPr>
          <p:cNvPr id="19" name="Rectangle 1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Content Placeholder 32">
            <a:extLst>
              <a:ext uri="{FF2B5EF4-FFF2-40B4-BE49-F238E27FC236}">
                <a16:creationId xmlns:a16="http://schemas.microsoft.com/office/drawing/2014/main" id="{E23642E2-CAE1-D6DE-A45C-DFCDFE53B4D0}"/>
              </a:ext>
            </a:extLst>
          </p:cNvPr>
          <p:cNvSpPr txBox="1">
            <a:spLocks/>
          </p:cNvSpPr>
          <p:nvPr/>
        </p:nvSpPr>
        <p:spPr>
          <a:xfrm>
            <a:off x="449665" y="2536031"/>
            <a:ext cx="3798972" cy="367193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000">
                <a:solidFill>
                  <a:schemeClr val="bg1">
                    <a:lumMod val="75000"/>
                    <a:lumOff val="25000"/>
                  </a:schemeClr>
                </a:solidFill>
              </a:rPr>
              <a:t>Participants will all complete a virtual survey to understand more about their:</a:t>
            </a:r>
          </a:p>
          <a:p>
            <a:pPr marL="457200" indent="-457200">
              <a:buAutoNum type="arabicParenR"/>
            </a:pPr>
            <a:r>
              <a:rPr lang="en-US" sz="2000">
                <a:solidFill>
                  <a:schemeClr val="bg1">
                    <a:lumMod val="75000"/>
                    <a:lumOff val="25000"/>
                  </a:schemeClr>
                </a:solidFill>
              </a:rPr>
              <a:t>Interactions with co-workers*</a:t>
            </a:r>
          </a:p>
          <a:p>
            <a:pPr marL="457200" indent="-457200">
              <a:buAutoNum type="arabicParenR"/>
            </a:pPr>
            <a:r>
              <a:rPr lang="en-US" sz="2000">
                <a:solidFill>
                  <a:schemeClr val="bg1">
                    <a:lumMod val="75000"/>
                    <a:lumOff val="25000"/>
                  </a:schemeClr>
                </a:solidFill>
              </a:rPr>
              <a:t>Feelings of isolation*</a:t>
            </a:r>
          </a:p>
          <a:p>
            <a:pPr marL="457200" indent="-457200">
              <a:buAutoNum type="arabicParenR"/>
            </a:pPr>
            <a:r>
              <a:rPr lang="en-US" sz="2000">
                <a:solidFill>
                  <a:schemeClr val="bg1">
                    <a:lumMod val="75000"/>
                    <a:lumOff val="25000"/>
                  </a:schemeClr>
                </a:solidFill>
              </a:rPr>
              <a:t>Overall job satisfaction</a:t>
            </a:r>
          </a:p>
          <a:p>
            <a:pPr marL="457200" indent="-457200">
              <a:buAutoNum type="arabicParenR"/>
            </a:pPr>
            <a:endParaRPr lang="en-US">
              <a:solidFill>
                <a:schemeClr val="bg1">
                  <a:lumMod val="75000"/>
                  <a:lumOff val="25000"/>
                </a:schemeClr>
              </a:solidFill>
            </a:endParaRPr>
          </a:p>
          <a:p>
            <a:pPr>
              <a:buAutoNum type="arabicParenR"/>
            </a:pPr>
            <a:endParaRPr lang="en-US">
              <a:solidFill>
                <a:schemeClr val="bg1">
                  <a:lumMod val="75000"/>
                  <a:lumOff val="25000"/>
                </a:schemeClr>
              </a:solidFill>
            </a:endParaRPr>
          </a:p>
        </p:txBody>
      </p:sp>
      <p:pic>
        <p:nvPicPr>
          <p:cNvPr id="6" name="Picture 5" descr="A screenshot of a survey&#10;&#10;Description automatically generated">
            <a:extLst>
              <a:ext uri="{FF2B5EF4-FFF2-40B4-BE49-F238E27FC236}">
                <a16:creationId xmlns:a16="http://schemas.microsoft.com/office/drawing/2014/main" id="{52CE7121-5CFA-31AE-58FD-A349E813CF16}"/>
              </a:ext>
            </a:extLst>
          </p:cNvPr>
          <p:cNvPicPr>
            <a:picLocks noChangeAspect="1"/>
          </p:cNvPicPr>
          <p:nvPr/>
        </p:nvPicPr>
        <p:blipFill>
          <a:blip r:embed="rId3"/>
          <a:srcRect b="124"/>
          <a:stretch/>
        </p:blipFill>
        <p:spPr>
          <a:xfrm>
            <a:off x="4434741" y="755529"/>
            <a:ext cx="7310725" cy="5635036"/>
          </a:xfrm>
          <a:prstGeom prst="rect">
            <a:avLst/>
          </a:prstGeom>
        </p:spPr>
      </p:pic>
      <p:sp>
        <p:nvSpPr>
          <p:cNvPr id="7" name="TextBox 6">
            <a:extLst>
              <a:ext uri="{FF2B5EF4-FFF2-40B4-BE49-F238E27FC236}">
                <a16:creationId xmlns:a16="http://schemas.microsoft.com/office/drawing/2014/main" id="{C2161E9F-6D9D-6704-7D99-67313230ED08}"/>
              </a:ext>
            </a:extLst>
          </p:cNvPr>
          <p:cNvSpPr txBox="1"/>
          <p:nvPr/>
        </p:nvSpPr>
        <p:spPr>
          <a:xfrm>
            <a:off x="297084" y="5717894"/>
            <a:ext cx="3948896" cy="998083"/>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buClr>
              <a:buSzPct val="92000"/>
              <a:buFont typeface="Wingdings 2" panose="05020102010507070707" pitchFamily="18" charset="2"/>
            </a:pPr>
            <a:r>
              <a:rPr lang="en-US" sz="1400">
                <a:solidFill>
                  <a:schemeClr val="bg1">
                    <a:lumMod val="75000"/>
                    <a:lumOff val="25000"/>
                  </a:schemeClr>
                </a:solidFill>
              </a:rPr>
              <a:t>*Rogers, K. The effects of remote work on organizational culture: Examining the effects of external social support to mitigate social isolation within organizations. Master's Thesis, University of Tennessee, 2022. https://trace.tennessee.edu/utk_gradthes/6473 </a:t>
            </a:r>
          </a:p>
        </p:txBody>
      </p:sp>
    </p:spTree>
    <p:extLst>
      <p:ext uri="{BB962C8B-B14F-4D97-AF65-F5344CB8AC3E}">
        <p14:creationId xmlns:p14="http://schemas.microsoft.com/office/powerpoint/2010/main" val="17331938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62A270A5-14FF-BD39-17B8-D6368444B90C}"/>
              </a:ext>
            </a:extLst>
          </p:cNvPr>
          <p:cNvSpPr txBox="1">
            <a:spLocks/>
          </p:cNvSpPr>
          <p:nvPr/>
        </p:nvSpPr>
        <p:spPr>
          <a:xfrm>
            <a:off x="6939697" y="967789"/>
            <a:ext cx="329296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User testing</a:t>
            </a:r>
          </a:p>
        </p:txBody>
      </p:sp>
      <p:pic>
        <p:nvPicPr>
          <p:cNvPr id="2" name="Picture 1" descr="A screenshot of a computer&#10;&#10;Description automatically generated">
            <a:extLst>
              <a:ext uri="{FF2B5EF4-FFF2-40B4-BE49-F238E27FC236}">
                <a16:creationId xmlns:a16="http://schemas.microsoft.com/office/drawing/2014/main" id="{6D76A41F-A33A-20EF-7100-BBD9F1778069}"/>
              </a:ext>
            </a:extLst>
          </p:cNvPr>
          <p:cNvPicPr>
            <a:picLocks noChangeAspect="1"/>
          </p:cNvPicPr>
          <p:nvPr/>
        </p:nvPicPr>
        <p:blipFill>
          <a:blip r:embed="rId3"/>
          <a:srcRect l="5457" r="10619"/>
          <a:stretch/>
        </p:blipFill>
        <p:spPr>
          <a:xfrm>
            <a:off x="600271" y="733063"/>
            <a:ext cx="5492663" cy="5710177"/>
          </a:xfrm>
          <a:prstGeom prst="rect">
            <a:avLst/>
          </a:prstGeom>
        </p:spPr>
      </p:pic>
      <p:sp>
        <p:nvSpPr>
          <p:cNvPr id="5" name="Content Placeholder 32">
            <a:extLst>
              <a:ext uri="{FF2B5EF4-FFF2-40B4-BE49-F238E27FC236}">
                <a16:creationId xmlns:a16="http://schemas.microsoft.com/office/drawing/2014/main" id="{BA36CD94-0FA5-639C-9E35-D76B504897FA}"/>
              </a:ext>
            </a:extLst>
          </p:cNvPr>
          <p:cNvSpPr txBox="1">
            <a:spLocks/>
          </p:cNvSpPr>
          <p:nvPr/>
        </p:nvSpPr>
        <p:spPr>
          <a:xfrm>
            <a:off x="6941133" y="1880132"/>
            <a:ext cx="5004668" cy="4260315"/>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400"/>
              <a:t>Results showed wide variation on metrics of perceived isolation and job satisfaction.</a:t>
            </a:r>
          </a:p>
          <a:p>
            <a:endParaRPr lang="en-US" sz="2400"/>
          </a:p>
          <a:p>
            <a:r>
              <a:rPr lang="en-US" sz="2400"/>
              <a:t>Test participants provided feedback that the survey was concise and covered a lot of different areas.  </a:t>
            </a:r>
          </a:p>
          <a:p>
            <a:r>
              <a:rPr lang="en-US" sz="2400"/>
              <a:t>Additionally, feedback indicated that the Likert scales formatted strangely on a mobile device, so future iterations would recommend completing the survey on a laptop/desktop computer.</a:t>
            </a:r>
          </a:p>
          <a:p>
            <a:pPr marL="457200" indent="-457200">
              <a:buAutoNum type="arabicParenR"/>
            </a:pPr>
            <a:endParaRPr lang="en-US">
              <a:solidFill>
                <a:srgbClr val="000000"/>
              </a:solidFill>
            </a:endParaRPr>
          </a:p>
          <a:p>
            <a:pPr>
              <a:buAutoNum type="arabicParenR"/>
            </a:pPr>
            <a:endParaRPr lang="en-US">
              <a:solidFill>
                <a:schemeClr val="bg1">
                  <a:lumMod val="75000"/>
                  <a:lumOff val="25000"/>
                </a:schemeClr>
              </a:solidFill>
            </a:endParaRPr>
          </a:p>
        </p:txBody>
      </p:sp>
    </p:spTree>
    <p:extLst>
      <p:ext uri="{BB962C8B-B14F-4D97-AF65-F5344CB8AC3E}">
        <p14:creationId xmlns:p14="http://schemas.microsoft.com/office/powerpoint/2010/main" val="134047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AD387FD3-8C71-3B51-A560-25E7CE10B0DE}"/>
              </a:ext>
            </a:extLst>
          </p:cNvPr>
          <p:cNvSpPr txBox="1">
            <a:spLocks/>
          </p:cNvSpPr>
          <p:nvPr/>
        </p:nvSpPr>
        <p:spPr>
          <a:xfrm>
            <a:off x="275302" y="1054159"/>
            <a:ext cx="6135127"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Employer &amp; employee Diary logs</a:t>
            </a:r>
          </a:p>
        </p:txBody>
      </p:sp>
      <p:sp>
        <p:nvSpPr>
          <p:cNvPr id="3" name="Content Placeholder 32">
            <a:extLst>
              <a:ext uri="{FF2B5EF4-FFF2-40B4-BE49-F238E27FC236}">
                <a16:creationId xmlns:a16="http://schemas.microsoft.com/office/drawing/2014/main" id="{DDF2FA6C-7B4B-AFEB-4988-E6C3C08D5874}"/>
              </a:ext>
            </a:extLst>
          </p:cNvPr>
          <p:cNvSpPr txBox="1">
            <a:spLocks/>
          </p:cNvSpPr>
          <p:nvPr/>
        </p:nvSpPr>
        <p:spPr>
          <a:xfrm>
            <a:off x="536986" y="1790915"/>
            <a:ext cx="6453749" cy="463818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200"/>
              <a:t>Participants are selected based on survey responses and placed in 1) employer group or 2)  employee group</a:t>
            </a:r>
          </a:p>
          <a:p>
            <a:pPr marL="457200" indent="-457200">
              <a:buFont typeface="Wingdings" panose="05000000000000000000" pitchFamily="2" charset="2"/>
              <a:buChar char="§"/>
            </a:pPr>
            <a:r>
              <a:rPr lang="en-US" sz="2200"/>
              <a:t>Receive diary log instructions </a:t>
            </a:r>
          </a:p>
          <a:p>
            <a:pPr marL="457200" indent="-457200">
              <a:buFont typeface="Wingdings" panose="05000000000000000000" pitchFamily="2" charset="2"/>
              <a:buChar char="§"/>
            </a:pPr>
            <a:r>
              <a:rPr lang="en-US" sz="2200"/>
              <a:t>Complete diary log for one week to document:</a:t>
            </a:r>
          </a:p>
          <a:p>
            <a:r>
              <a:rPr lang="en-US" sz="2200"/>
              <a:t> 	- remote/hybrid work schedules;</a:t>
            </a:r>
            <a:br>
              <a:rPr lang="en-US" sz="2200"/>
            </a:br>
            <a:r>
              <a:rPr lang="en-US" sz="2200"/>
              <a:t>      - scheduled interactions with supervisors,  </a:t>
            </a:r>
            <a:br>
              <a:rPr lang="en-US" sz="2200"/>
            </a:br>
            <a:r>
              <a:rPr lang="en-US" sz="2200"/>
              <a:t>        colleagues, or other people</a:t>
            </a:r>
            <a:br>
              <a:rPr lang="en-US" sz="2200"/>
            </a:br>
            <a:r>
              <a:rPr lang="en-US" sz="2200"/>
              <a:t>	- serendipitous/unplanned interactions with    	      </a:t>
            </a:r>
            <a:br>
              <a:rPr lang="en-US" sz="2200"/>
            </a:br>
            <a:r>
              <a:rPr lang="en-US" sz="2200"/>
              <a:t>        supervisors, colleagues, or other people; </a:t>
            </a:r>
            <a:br>
              <a:rPr lang="en-US" sz="2200"/>
            </a:br>
            <a:r>
              <a:rPr lang="en-US" sz="2200"/>
              <a:t>      - feelings of isolation, lack of support, or   </a:t>
            </a:r>
            <a:br>
              <a:rPr lang="en-US" sz="2200"/>
            </a:br>
            <a:r>
              <a:rPr lang="en-US" sz="2200"/>
              <a:t>        burnout</a:t>
            </a:r>
          </a:p>
          <a:p>
            <a:pPr marL="457200" indent="-457200">
              <a:buFont typeface="Wingdings" panose="05000000000000000000" pitchFamily="2" charset="2"/>
              <a:buChar char="§"/>
            </a:pPr>
            <a:endParaRPr lang="en-US" sz="3100"/>
          </a:p>
          <a:p>
            <a:endParaRPr lang="en-US"/>
          </a:p>
        </p:txBody>
      </p:sp>
      <p:pic>
        <p:nvPicPr>
          <p:cNvPr id="5" name="Picture Placeholder 20">
            <a:extLst>
              <a:ext uri="{FF2B5EF4-FFF2-40B4-BE49-F238E27FC236}">
                <a16:creationId xmlns:a16="http://schemas.microsoft.com/office/drawing/2014/main" id="{EA9E3716-ABA6-7C2A-FA7F-CA0BD89B1836}"/>
              </a:ext>
            </a:extLst>
          </p:cNvPr>
          <p:cNvPicPr>
            <a:picLocks noGrp="1" noChangeAspect="1"/>
          </p:cNvPicPr>
          <p:nvPr>
            <p:ph type="pic" sz="quarter" idx="13"/>
          </p:nvPr>
        </p:nvPicPr>
        <p:blipFill>
          <a:blip r:embed="rId3"/>
          <a:srcRect l="22151" r="22151"/>
          <a:stretch/>
        </p:blipFill>
        <p:spPr>
          <a:xfrm>
            <a:off x="6778752" y="650240"/>
            <a:ext cx="4976366" cy="5945632"/>
          </a:xfrm>
        </p:spPr>
      </p:pic>
    </p:spTree>
    <p:extLst>
      <p:ext uri="{BB962C8B-B14F-4D97-AF65-F5344CB8AC3E}">
        <p14:creationId xmlns:p14="http://schemas.microsoft.com/office/powerpoint/2010/main" val="220112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5">
            <a:extLst>
              <a:ext uri="{FF2B5EF4-FFF2-40B4-BE49-F238E27FC236}">
                <a16:creationId xmlns:a16="http://schemas.microsoft.com/office/drawing/2014/main" id="{8D9BFAEB-610F-9466-E59E-3D92BDE379BC}"/>
              </a:ext>
            </a:extLst>
          </p:cNvPr>
          <p:cNvSpPr txBox="1">
            <a:spLocks/>
          </p:cNvSpPr>
          <p:nvPr/>
        </p:nvSpPr>
        <p:spPr>
          <a:xfrm>
            <a:off x="5674807" y="1083226"/>
            <a:ext cx="5762448"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Employer &amp; employee workshops </a:t>
            </a:r>
          </a:p>
        </p:txBody>
      </p:sp>
      <p:sp>
        <p:nvSpPr>
          <p:cNvPr id="7" name="Content Placeholder 32">
            <a:extLst>
              <a:ext uri="{FF2B5EF4-FFF2-40B4-BE49-F238E27FC236}">
                <a16:creationId xmlns:a16="http://schemas.microsoft.com/office/drawing/2014/main" id="{5449D25B-855F-4A32-526B-648C0685C7FB}"/>
              </a:ext>
            </a:extLst>
          </p:cNvPr>
          <p:cNvSpPr txBox="1">
            <a:spLocks/>
          </p:cNvSpPr>
          <p:nvPr/>
        </p:nvSpPr>
        <p:spPr>
          <a:xfrm>
            <a:off x="5944729" y="1819982"/>
            <a:ext cx="5762448" cy="410844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400"/>
              <a:t>Employer and employee groups will first meet separately:</a:t>
            </a:r>
          </a:p>
          <a:p>
            <a:pPr marL="342900" indent="-342900">
              <a:buFont typeface="Wingdings" panose="05000000000000000000" pitchFamily="2" charset="2"/>
              <a:buChar char="§"/>
            </a:pPr>
            <a:r>
              <a:rPr lang="en-US" sz="2400"/>
              <a:t>Opportunities for individual participant interviews</a:t>
            </a:r>
          </a:p>
          <a:p>
            <a:pPr marL="342900" indent="-342900">
              <a:buFont typeface="Wingdings" panose="05000000000000000000" pitchFamily="2" charset="2"/>
              <a:buChar char="§"/>
            </a:pPr>
            <a:r>
              <a:rPr lang="en-US" sz="2400"/>
              <a:t>Small and large group guided discussions </a:t>
            </a:r>
          </a:p>
          <a:p>
            <a:pPr marL="342900" indent="-342900">
              <a:buFont typeface="Wingdings" panose="05000000000000000000" pitchFamily="2" charset="2"/>
              <a:buChar char="§"/>
            </a:pPr>
            <a:r>
              <a:rPr lang="en-US" sz="2400"/>
              <a:t>Record qualitative data, themes and attitudes </a:t>
            </a:r>
          </a:p>
          <a:p>
            <a:pPr marL="342900" indent="-342900">
              <a:buFont typeface="Wingdings" panose="05000000000000000000" pitchFamily="2" charset="2"/>
              <a:buChar char="§"/>
            </a:pPr>
            <a:r>
              <a:rPr lang="en-US" sz="2400"/>
              <a:t>Broad, divergent approach</a:t>
            </a:r>
          </a:p>
          <a:p>
            <a:pPr marL="342900" indent="-342900">
              <a:buFont typeface="Wingdings" panose="05000000000000000000" pitchFamily="2" charset="2"/>
              <a:buChar char="§"/>
            </a:pPr>
            <a:r>
              <a:rPr lang="en-US" sz="2400"/>
              <a:t>Document all themes and ideas for future analysis </a:t>
            </a:r>
          </a:p>
          <a:p>
            <a:pPr marL="457200" indent="-457200">
              <a:buFont typeface="Wingdings" panose="05000000000000000000" pitchFamily="2" charset="2"/>
              <a:buChar char="§"/>
            </a:pPr>
            <a:endParaRPr lang="en-US" sz="3100"/>
          </a:p>
          <a:p>
            <a:endParaRPr lang="en-US"/>
          </a:p>
        </p:txBody>
      </p:sp>
      <p:pic>
        <p:nvPicPr>
          <p:cNvPr id="2" name="Picture Placeholder 20">
            <a:extLst>
              <a:ext uri="{FF2B5EF4-FFF2-40B4-BE49-F238E27FC236}">
                <a16:creationId xmlns:a16="http://schemas.microsoft.com/office/drawing/2014/main" id="{DCF0E15E-9722-F767-BF73-0D743EF136E5}"/>
              </a:ext>
            </a:extLst>
          </p:cNvPr>
          <p:cNvPicPr>
            <a:picLocks noGrp="1" noChangeAspect="1"/>
          </p:cNvPicPr>
          <p:nvPr>
            <p:ph type="pic" sz="quarter" idx="13"/>
          </p:nvPr>
        </p:nvPicPr>
        <p:blipFill>
          <a:blip r:embed="rId3"/>
          <a:srcRect l="26460" r="26460"/>
          <a:stretch/>
        </p:blipFill>
        <p:spPr>
          <a:xfrm>
            <a:off x="563480" y="679736"/>
            <a:ext cx="4976366" cy="5945632"/>
          </a:xfrm>
        </p:spPr>
      </p:pic>
    </p:spTree>
    <p:extLst>
      <p:ext uri="{BB962C8B-B14F-4D97-AF65-F5344CB8AC3E}">
        <p14:creationId xmlns:p14="http://schemas.microsoft.com/office/powerpoint/2010/main" val="126074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C81C828A-0544-4EB0-5756-55FE00B948C9}"/>
              </a:ext>
            </a:extLst>
          </p:cNvPr>
          <p:cNvSpPr txBox="1">
            <a:spLocks/>
          </p:cNvSpPr>
          <p:nvPr/>
        </p:nvSpPr>
        <p:spPr>
          <a:xfrm>
            <a:off x="5614219" y="1243464"/>
            <a:ext cx="561523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combined Employer &amp; employee workshop</a:t>
            </a:r>
          </a:p>
        </p:txBody>
      </p:sp>
      <p:sp>
        <p:nvSpPr>
          <p:cNvPr id="3" name="Content Placeholder 32">
            <a:extLst>
              <a:ext uri="{FF2B5EF4-FFF2-40B4-BE49-F238E27FC236}">
                <a16:creationId xmlns:a16="http://schemas.microsoft.com/office/drawing/2014/main" id="{E0A6C6B9-6101-F5D7-9D50-E94966A357CB}"/>
              </a:ext>
            </a:extLst>
          </p:cNvPr>
          <p:cNvSpPr txBox="1">
            <a:spLocks/>
          </p:cNvSpPr>
          <p:nvPr/>
        </p:nvSpPr>
        <p:spPr>
          <a:xfrm>
            <a:off x="5718587" y="1980220"/>
            <a:ext cx="5762448" cy="410844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200"/>
              <a:t>Bring employer and employee groups together to:</a:t>
            </a:r>
          </a:p>
          <a:p>
            <a:pPr marL="342900" indent="-342900">
              <a:buFont typeface="Wingdings" panose="05000000000000000000" pitchFamily="2" charset="2"/>
              <a:buChar char="§"/>
            </a:pPr>
            <a:r>
              <a:rPr lang="en-US" sz="2200"/>
              <a:t>Guided discussion of themes and ideas from individual workshops</a:t>
            </a:r>
          </a:p>
          <a:p>
            <a:pPr marL="342900" indent="-342900">
              <a:buFont typeface="Wingdings" panose="05000000000000000000" pitchFamily="2" charset="2"/>
              <a:buChar char="§"/>
            </a:pPr>
            <a:r>
              <a:rPr lang="en-US" sz="2200"/>
              <a:t>Opportunities for individual discussion and connection </a:t>
            </a:r>
          </a:p>
          <a:p>
            <a:pPr marL="342900" indent="-342900">
              <a:buFont typeface="Wingdings" panose="05000000000000000000" pitchFamily="2" charset="2"/>
              <a:buChar char="§"/>
            </a:pPr>
            <a:r>
              <a:rPr lang="en-US" sz="2200"/>
              <a:t>Participants have opportunity to build awareness and empathy for individuals in the other group</a:t>
            </a:r>
          </a:p>
          <a:p>
            <a:pPr marL="342900" indent="-342900">
              <a:buFont typeface="Wingdings" panose="05000000000000000000" pitchFamily="2" charset="2"/>
              <a:buChar char="§"/>
            </a:pPr>
            <a:r>
              <a:rPr lang="en-US" sz="2200"/>
              <a:t>Collaborate and identify potential solutions or opportunities for experimentation </a:t>
            </a:r>
          </a:p>
          <a:p>
            <a:pPr marL="457200" indent="-457200">
              <a:buFont typeface="Wingdings" panose="05000000000000000000" pitchFamily="2" charset="2"/>
              <a:buChar char="§"/>
            </a:pPr>
            <a:endParaRPr lang="en-US" sz="3100"/>
          </a:p>
          <a:p>
            <a:endParaRPr lang="en-US"/>
          </a:p>
        </p:txBody>
      </p:sp>
      <p:pic>
        <p:nvPicPr>
          <p:cNvPr id="4" name="Picture Placeholder 20">
            <a:extLst>
              <a:ext uri="{FF2B5EF4-FFF2-40B4-BE49-F238E27FC236}">
                <a16:creationId xmlns:a16="http://schemas.microsoft.com/office/drawing/2014/main" id="{9A115832-902D-1F61-C113-F4651625E740}"/>
              </a:ext>
            </a:extLst>
          </p:cNvPr>
          <p:cNvPicPr>
            <a:picLocks noGrp="1" noChangeAspect="1"/>
          </p:cNvPicPr>
          <p:nvPr>
            <p:ph type="pic" sz="quarter" idx="13"/>
          </p:nvPr>
        </p:nvPicPr>
        <p:blipFill>
          <a:blip r:embed="rId3"/>
          <a:srcRect l="22129" r="22129"/>
          <a:stretch/>
        </p:blipFill>
        <p:spPr>
          <a:xfrm>
            <a:off x="563480" y="679736"/>
            <a:ext cx="4976366" cy="5945632"/>
          </a:xfrm>
        </p:spPr>
      </p:pic>
    </p:spTree>
    <p:extLst>
      <p:ext uri="{BB962C8B-B14F-4D97-AF65-F5344CB8AC3E}">
        <p14:creationId xmlns:p14="http://schemas.microsoft.com/office/powerpoint/2010/main" val="367462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3B665CBA-C005-3F44-288A-C0BA6DAE592B}"/>
              </a:ext>
            </a:extLst>
          </p:cNvPr>
          <p:cNvSpPr txBox="1">
            <a:spLocks/>
          </p:cNvSpPr>
          <p:nvPr/>
        </p:nvSpPr>
        <p:spPr>
          <a:xfrm>
            <a:off x="3600710" y="594535"/>
            <a:ext cx="499058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implementation</a:t>
            </a:r>
          </a:p>
        </p:txBody>
      </p:sp>
      <p:sp>
        <p:nvSpPr>
          <p:cNvPr id="3" name="Content Placeholder 3">
            <a:extLst>
              <a:ext uri="{FF2B5EF4-FFF2-40B4-BE49-F238E27FC236}">
                <a16:creationId xmlns:a16="http://schemas.microsoft.com/office/drawing/2014/main" id="{9BE4CFE4-147E-9B13-E45E-C67E7A78C809}"/>
              </a:ext>
            </a:extLst>
          </p:cNvPr>
          <p:cNvSpPr txBox="1">
            <a:spLocks/>
          </p:cNvSpPr>
          <p:nvPr/>
        </p:nvSpPr>
        <p:spPr>
          <a:xfrm>
            <a:off x="904567" y="1478774"/>
            <a:ext cx="10687665" cy="3633047"/>
          </a:xfrm>
          <a:prstGeom prst="rect">
            <a:avLst/>
          </a:prstGeom>
        </p:spPr>
        <p:txBody>
          <a:bodyPr lIns="91440" tIns="45720" rIns="91440" bIns="45720" anchor="t">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2900"/>
              <a:t>Employee and employer participants will implement potential solutions identified at the workshops</a:t>
            </a:r>
            <a:endParaRPr lang="en-US"/>
          </a:p>
          <a:p>
            <a:pPr marL="305435" indent="-305435"/>
            <a:r>
              <a:rPr lang="en-US" sz="2900"/>
              <a:t>Participants will be asked to complete a weekly log to document:</a:t>
            </a:r>
          </a:p>
          <a:p>
            <a:pPr marL="0" indent="0">
              <a:buNone/>
            </a:pPr>
            <a:r>
              <a:rPr lang="en-US" sz="2900" dirty="0"/>
              <a:t>	- implementation details</a:t>
            </a:r>
          </a:p>
          <a:p>
            <a:pPr marL="0" indent="0">
              <a:buNone/>
            </a:pPr>
            <a:r>
              <a:rPr lang="en-US" sz="2900" dirty="0"/>
              <a:t>	- remote/hybrid work schedules</a:t>
            </a:r>
            <a:br>
              <a:rPr lang="en-US" sz="2900" dirty="0"/>
            </a:br>
            <a:r>
              <a:rPr lang="en-US" sz="2900" dirty="0"/>
              <a:t> 	- planned and unplanned interactions with supervisors,  </a:t>
            </a:r>
            <a:br>
              <a:rPr lang="en-US" sz="2900" dirty="0"/>
            </a:br>
            <a:r>
              <a:rPr lang="en-US" sz="2900" dirty="0"/>
              <a:t>      colleagues, or other people</a:t>
            </a:r>
          </a:p>
          <a:p>
            <a:pPr marL="0" indent="0">
              <a:buNone/>
            </a:pPr>
            <a:r>
              <a:rPr lang="en-US" sz="2900" dirty="0"/>
              <a:t>	- feelings of isolation, lack of support, or   </a:t>
            </a:r>
            <a:br>
              <a:rPr lang="en-US" sz="2900" dirty="0"/>
            </a:br>
            <a:r>
              <a:rPr lang="en-US" sz="2900" dirty="0"/>
              <a:t>      burnout</a:t>
            </a:r>
          </a:p>
          <a:p>
            <a:pPr marL="305435" indent="-305435"/>
            <a:endParaRPr lang="en-US" sz="3200"/>
          </a:p>
        </p:txBody>
      </p:sp>
    </p:spTree>
    <p:extLst>
      <p:ext uri="{BB962C8B-B14F-4D97-AF65-F5344CB8AC3E}">
        <p14:creationId xmlns:p14="http://schemas.microsoft.com/office/powerpoint/2010/main" val="325727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4D217E6E-DC19-B82E-05C1-8EEF25CD7C58}"/>
              </a:ext>
            </a:extLst>
          </p:cNvPr>
          <p:cNvSpPr txBox="1">
            <a:spLocks/>
          </p:cNvSpPr>
          <p:nvPr/>
        </p:nvSpPr>
        <p:spPr>
          <a:xfrm>
            <a:off x="791798" y="1145142"/>
            <a:ext cx="499058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Follow up survey</a:t>
            </a:r>
          </a:p>
        </p:txBody>
      </p:sp>
      <p:sp>
        <p:nvSpPr>
          <p:cNvPr id="3" name="Content Placeholder 32">
            <a:extLst>
              <a:ext uri="{FF2B5EF4-FFF2-40B4-BE49-F238E27FC236}">
                <a16:creationId xmlns:a16="http://schemas.microsoft.com/office/drawing/2014/main" id="{76CD26D7-9936-21CA-47F4-4597BF32FC3F}"/>
              </a:ext>
            </a:extLst>
          </p:cNvPr>
          <p:cNvSpPr txBox="1">
            <a:spLocks/>
          </p:cNvSpPr>
          <p:nvPr/>
        </p:nvSpPr>
        <p:spPr>
          <a:xfrm>
            <a:off x="704135" y="1968211"/>
            <a:ext cx="5490188" cy="410844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r>
              <a:rPr lang="en-US" sz="2200"/>
              <a:t>3 months following implementation of the solutions, employers and employee groups will complete a follow up survey</a:t>
            </a:r>
          </a:p>
          <a:p>
            <a:pPr marL="342900" indent="-342900">
              <a:buFont typeface="Wingdings" panose="05000000000000000000" pitchFamily="2" charset="2"/>
              <a:buChar char="§"/>
            </a:pPr>
            <a:r>
              <a:rPr lang="en-US" sz="2200"/>
              <a:t>Collect data on success of solutions (decreased feelings of isolation and burnout, increased employee engagement)</a:t>
            </a:r>
          </a:p>
          <a:p>
            <a:pPr marL="342900" indent="-342900">
              <a:buFont typeface="Wingdings" panose="05000000000000000000" pitchFamily="2" charset="2"/>
              <a:buChar char="§"/>
            </a:pPr>
            <a:r>
              <a:rPr lang="en-US" sz="2200"/>
              <a:t>Compare data to initial survey results </a:t>
            </a:r>
          </a:p>
          <a:p>
            <a:pPr marL="342900" indent="-342900">
              <a:buFont typeface="Wingdings" panose="05000000000000000000" pitchFamily="2" charset="2"/>
              <a:buChar char="§"/>
            </a:pPr>
            <a:r>
              <a:rPr lang="en-US" sz="2200"/>
              <a:t>Recognize opportunities for improvement or revision </a:t>
            </a:r>
          </a:p>
          <a:p>
            <a:pPr marL="342900" indent="-342900">
              <a:buFont typeface="Wingdings" panose="05000000000000000000" pitchFamily="2" charset="2"/>
              <a:buChar char="§"/>
            </a:pPr>
            <a:r>
              <a:rPr lang="en-US" sz="2200"/>
              <a:t>Identify any new or secondary problems</a:t>
            </a:r>
          </a:p>
          <a:p>
            <a:endParaRPr lang="en-US"/>
          </a:p>
        </p:txBody>
      </p:sp>
      <p:pic>
        <p:nvPicPr>
          <p:cNvPr id="4" name="Picture Placeholder 20">
            <a:extLst>
              <a:ext uri="{FF2B5EF4-FFF2-40B4-BE49-F238E27FC236}">
                <a16:creationId xmlns:a16="http://schemas.microsoft.com/office/drawing/2014/main" id="{02AB3892-87C5-640B-33B5-7F0D2C927F31}"/>
              </a:ext>
            </a:extLst>
          </p:cNvPr>
          <p:cNvPicPr>
            <a:picLocks noGrp="1" noChangeAspect="1"/>
          </p:cNvPicPr>
          <p:nvPr>
            <p:ph type="pic" sz="quarter" idx="13"/>
          </p:nvPr>
        </p:nvPicPr>
        <p:blipFill>
          <a:blip r:embed="rId3"/>
          <a:srcRect l="8151" r="8151"/>
          <a:stretch/>
        </p:blipFill>
        <p:spPr>
          <a:xfrm>
            <a:off x="6605935" y="704449"/>
            <a:ext cx="4976366" cy="5945632"/>
          </a:xfrm>
        </p:spPr>
      </p:pic>
    </p:spTree>
    <p:extLst>
      <p:ext uri="{BB962C8B-B14F-4D97-AF65-F5344CB8AC3E}">
        <p14:creationId xmlns:p14="http://schemas.microsoft.com/office/powerpoint/2010/main" val="372225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5">
            <a:extLst>
              <a:ext uri="{FF2B5EF4-FFF2-40B4-BE49-F238E27FC236}">
                <a16:creationId xmlns:a16="http://schemas.microsoft.com/office/drawing/2014/main" id="{C945EC1D-F331-61E9-6F6A-64F97B31699C}"/>
              </a:ext>
            </a:extLst>
          </p:cNvPr>
          <p:cNvSpPr>
            <a:spLocks noGrp="1"/>
          </p:cNvSpPr>
          <p:nvPr>
            <p:ph type="ctrTitle"/>
          </p:nvPr>
        </p:nvSpPr>
        <p:spPr>
          <a:xfrm>
            <a:off x="1654444" y="766264"/>
            <a:ext cx="8883111" cy="653533"/>
          </a:xfrm>
        </p:spPr>
        <p:txBody>
          <a:bodyPr/>
          <a:lstStyle/>
          <a:p>
            <a:pPr algn="ctr"/>
            <a:r>
              <a:rPr lang="en-US" sz="3200" b="1">
                <a:solidFill>
                  <a:schemeClr val="accent1">
                    <a:lumMod val="75000"/>
                  </a:schemeClr>
                </a:solidFill>
              </a:rPr>
              <a:t>Iterate &amp; Improve Upon solution</a:t>
            </a:r>
          </a:p>
        </p:txBody>
      </p:sp>
      <p:sp>
        <p:nvSpPr>
          <p:cNvPr id="3" name="TextBox 2">
            <a:extLst>
              <a:ext uri="{FF2B5EF4-FFF2-40B4-BE49-F238E27FC236}">
                <a16:creationId xmlns:a16="http://schemas.microsoft.com/office/drawing/2014/main" id="{1AFE7F51-E8CE-197C-3551-0BAE02BD2207}"/>
              </a:ext>
            </a:extLst>
          </p:cNvPr>
          <p:cNvSpPr txBox="1"/>
          <p:nvPr/>
        </p:nvSpPr>
        <p:spPr>
          <a:xfrm>
            <a:off x="301888" y="1893495"/>
            <a:ext cx="4270259" cy="4093428"/>
          </a:xfrm>
          <a:prstGeom prst="rect">
            <a:avLst/>
          </a:prstGeom>
          <a:noFill/>
        </p:spPr>
        <p:txBody>
          <a:bodyPr wrap="square">
            <a:spAutoFit/>
          </a:bodyPr>
          <a:lstStyle/>
          <a:p>
            <a:pPr marL="342900" indent="-342900">
              <a:buClr>
                <a:schemeClr val="accent1">
                  <a:lumMod val="75000"/>
                </a:schemeClr>
              </a:buClr>
              <a:buFont typeface="Wingdings" panose="05000000000000000000" pitchFamily="2" charset="2"/>
              <a:buChar char="§"/>
            </a:pPr>
            <a:r>
              <a:rPr lang="en-US" sz="2600"/>
              <a:t>Analyze employee and employer logs and survey data to determine next steps in process:</a:t>
            </a:r>
          </a:p>
          <a:p>
            <a:pPr marL="800100" lvl="1" indent="-342900">
              <a:buClr>
                <a:schemeClr val="accent1">
                  <a:lumMod val="75000"/>
                </a:schemeClr>
              </a:buClr>
              <a:buFont typeface="Wingdings" panose="05000000000000000000" pitchFamily="2" charset="2"/>
              <a:buChar char="§"/>
            </a:pPr>
            <a:r>
              <a:rPr lang="en-US" sz="2600"/>
              <a:t>Continue with solution</a:t>
            </a:r>
          </a:p>
          <a:p>
            <a:pPr marL="800100" lvl="1" indent="-342900">
              <a:buClr>
                <a:schemeClr val="accent1">
                  <a:lumMod val="75000"/>
                </a:schemeClr>
              </a:buClr>
              <a:buFont typeface="Wingdings" panose="05000000000000000000" pitchFamily="2" charset="2"/>
              <a:buChar char="§"/>
            </a:pPr>
            <a:r>
              <a:rPr lang="en-US" sz="2600"/>
              <a:t>Implement alternative solution</a:t>
            </a:r>
          </a:p>
          <a:p>
            <a:pPr marL="800100" lvl="1" indent="-342900">
              <a:buClr>
                <a:schemeClr val="accent1">
                  <a:lumMod val="75000"/>
                </a:schemeClr>
              </a:buClr>
              <a:buFont typeface="Wingdings" panose="05000000000000000000" pitchFamily="2" charset="2"/>
              <a:buChar char="§"/>
            </a:pPr>
            <a:r>
              <a:rPr lang="en-US" sz="2600"/>
              <a:t>Collect additional data via workshops, surveys or interviews</a:t>
            </a:r>
          </a:p>
        </p:txBody>
      </p:sp>
      <p:pic>
        <p:nvPicPr>
          <p:cNvPr id="32" name="Picture 31" descr="A diagram of a workflow&#10;&#10;Description automatically generated">
            <a:extLst>
              <a:ext uri="{FF2B5EF4-FFF2-40B4-BE49-F238E27FC236}">
                <a16:creationId xmlns:a16="http://schemas.microsoft.com/office/drawing/2014/main" id="{1923D09A-0B3B-E422-33BD-03FBC22A41A1}"/>
              </a:ext>
            </a:extLst>
          </p:cNvPr>
          <p:cNvPicPr>
            <a:picLocks noChangeAspect="1"/>
          </p:cNvPicPr>
          <p:nvPr/>
        </p:nvPicPr>
        <p:blipFill>
          <a:blip r:embed="rId3"/>
          <a:stretch>
            <a:fillRect/>
          </a:stretch>
        </p:blipFill>
        <p:spPr>
          <a:xfrm>
            <a:off x="4703200" y="2173992"/>
            <a:ext cx="7101568" cy="3288595"/>
          </a:xfrm>
          <a:prstGeom prst="rect">
            <a:avLst/>
          </a:prstGeom>
        </p:spPr>
      </p:pic>
    </p:spTree>
    <p:extLst>
      <p:ext uri="{BB962C8B-B14F-4D97-AF65-F5344CB8AC3E}">
        <p14:creationId xmlns:p14="http://schemas.microsoft.com/office/powerpoint/2010/main" val="524069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429CC4E7-CDC2-4472-319A-C82C193F4425}"/>
              </a:ext>
            </a:extLst>
          </p:cNvPr>
          <p:cNvSpPr txBox="1">
            <a:spLocks/>
          </p:cNvSpPr>
          <p:nvPr/>
        </p:nvSpPr>
        <p:spPr>
          <a:xfrm>
            <a:off x="436882" y="694880"/>
            <a:ext cx="605891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Activation strategy:</a:t>
            </a:r>
          </a:p>
        </p:txBody>
      </p:sp>
      <p:pic>
        <p:nvPicPr>
          <p:cNvPr id="3" name="Picture Placeholder 20">
            <a:extLst>
              <a:ext uri="{FF2B5EF4-FFF2-40B4-BE49-F238E27FC236}">
                <a16:creationId xmlns:a16="http://schemas.microsoft.com/office/drawing/2014/main" id="{C9D8A270-6E7D-AD50-D008-6085099257BA}"/>
              </a:ext>
            </a:extLst>
          </p:cNvPr>
          <p:cNvPicPr>
            <a:picLocks noGrp="1" noChangeAspect="1"/>
          </p:cNvPicPr>
          <p:nvPr>
            <p:ph type="pic" sz="quarter" idx="13"/>
          </p:nvPr>
        </p:nvPicPr>
        <p:blipFill>
          <a:blip r:embed="rId3"/>
          <a:srcRect l="8151" r="8151"/>
          <a:stretch/>
        </p:blipFill>
        <p:spPr>
          <a:xfrm>
            <a:off x="6778752" y="650240"/>
            <a:ext cx="4976366" cy="5945632"/>
          </a:xfrm>
        </p:spPr>
      </p:pic>
      <p:sp>
        <p:nvSpPr>
          <p:cNvPr id="4" name="TextBox 3">
            <a:extLst>
              <a:ext uri="{FF2B5EF4-FFF2-40B4-BE49-F238E27FC236}">
                <a16:creationId xmlns:a16="http://schemas.microsoft.com/office/drawing/2014/main" id="{A1F56E22-4840-36F8-F245-545FF4938C8A}"/>
              </a:ext>
            </a:extLst>
          </p:cNvPr>
          <p:cNvSpPr txBox="1"/>
          <p:nvPr/>
        </p:nvSpPr>
        <p:spPr>
          <a:xfrm>
            <a:off x="826512" y="1431636"/>
            <a:ext cx="5669280" cy="5170646"/>
          </a:xfrm>
          <a:prstGeom prst="rect">
            <a:avLst/>
          </a:prstGeom>
          <a:noFill/>
        </p:spPr>
        <p:txBody>
          <a:bodyPr wrap="square" rtlCol="0">
            <a:spAutoFit/>
          </a:bodyPr>
          <a:lstStyle/>
          <a:p>
            <a:r>
              <a:rPr lang="en-US"/>
              <a:t>Research participants could implement potential solutions  identified at the collaborative employer-employee workshop. After a solution is implemented, a follow-up survey should be circulated to collect feedback on whether:</a:t>
            </a:r>
          </a:p>
          <a:p>
            <a:endParaRPr lang="en-US" sz="1200"/>
          </a:p>
          <a:p>
            <a:pPr marL="342900" indent="-342900">
              <a:buAutoNum type="arabicParenR"/>
            </a:pPr>
            <a:r>
              <a:rPr lang="en-US"/>
              <a:t>the solution decreased employee feelings of isolation or burnout, </a:t>
            </a:r>
          </a:p>
          <a:p>
            <a:pPr marL="342900" indent="-342900">
              <a:buAutoNum type="arabicParenR"/>
            </a:pPr>
            <a:r>
              <a:rPr lang="en-US"/>
              <a:t>the solution increased feelings of support and connection,</a:t>
            </a:r>
          </a:p>
          <a:p>
            <a:pPr marL="342900" indent="-342900">
              <a:buAutoNum type="arabicParenR"/>
            </a:pPr>
            <a:r>
              <a:rPr lang="en-US"/>
              <a:t>the solution could be improved upon, </a:t>
            </a:r>
          </a:p>
          <a:p>
            <a:pPr marL="342900" indent="-342900">
              <a:buAutoNum type="arabicParenR"/>
            </a:pPr>
            <a:r>
              <a:rPr lang="en-US"/>
              <a:t>alternative solutions should be explored. </a:t>
            </a:r>
          </a:p>
          <a:p>
            <a:pPr marL="342900" indent="-342900">
              <a:buAutoNum type="arabicParenR"/>
            </a:pPr>
            <a:endParaRPr lang="en-US" sz="1200"/>
          </a:p>
          <a:p>
            <a:r>
              <a:rPr lang="en-US"/>
              <a:t>This iterative feedback strategy can be repeated until both employees and employers are satisfied with the solution. This approach allows freedom to experiment and make changes to the solution. By continuously collecting feedback, this approach ensures that the solution remains focused on the problem and the people involved. </a:t>
            </a:r>
          </a:p>
        </p:txBody>
      </p:sp>
    </p:spTree>
    <p:extLst>
      <p:ext uri="{BB962C8B-B14F-4D97-AF65-F5344CB8AC3E}">
        <p14:creationId xmlns:p14="http://schemas.microsoft.com/office/powerpoint/2010/main" val="189361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5983230" y="761684"/>
            <a:ext cx="4990580" cy="736756"/>
          </a:xfrm>
        </p:spPr>
        <p:txBody>
          <a:bodyPr/>
          <a:lstStyle/>
          <a:p>
            <a:pPr algn="ctr"/>
            <a:r>
              <a:rPr lang="en-US" sz="3200" b="1">
                <a:solidFill>
                  <a:schemeClr val="accent1">
                    <a:lumMod val="75000"/>
                  </a:schemeClr>
                </a:solidFill>
              </a:rPr>
              <a:t>BACKGROUND</a:t>
            </a:r>
          </a:p>
        </p:txBody>
      </p:sp>
      <p:pic>
        <p:nvPicPr>
          <p:cNvPr id="21" name="Picture Placeholder 20">
            <a:extLst>
              <a:ext uri="{FF2B5EF4-FFF2-40B4-BE49-F238E27FC236}">
                <a16:creationId xmlns:a16="http://schemas.microsoft.com/office/drawing/2014/main" id="{75E7485A-FBCC-4222-2274-2B2A0804BC97}"/>
              </a:ext>
            </a:extLst>
          </p:cNvPr>
          <p:cNvPicPr>
            <a:picLocks noGrp="1" noChangeAspect="1"/>
          </p:cNvPicPr>
          <p:nvPr>
            <p:ph type="pic" sz="quarter" idx="13"/>
          </p:nvPr>
        </p:nvPicPr>
        <p:blipFill>
          <a:blip r:embed="rId3"/>
          <a:srcRect l="29537" r="29537"/>
          <a:stretch/>
        </p:blipFill>
        <p:spPr>
          <a:xfrm>
            <a:off x="560232" y="761684"/>
            <a:ext cx="4177791" cy="5662229"/>
          </a:xfrm>
        </p:spPr>
      </p:pic>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5520944" y="1697706"/>
            <a:ext cx="5915152" cy="4726207"/>
          </a:xfrm>
        </p:spPr>
        <p:txBody>
          <a:bodyPr>
            <a:normAutofit fontScale="77500" lnSpcReduction="20000"/>
          </a:bodyPr>
          <a:lstStyle/>
          <a:p>
            <a:r>
              <a:rPr lang="en-US" sz="3300"/>
              <a:t>Covid-19 forced many employees to shift to remote work </a:t>
            </a:r>
          </a:p>
          <a:p>
            <a:r>
              <a:rPr lang="en-US" sz="3300"/>
              <a:t>Disrupted longstanding norms around the daily commute, the cubicle, and the water cooler</a:t>
            </a:r>
          </a:p>
          <a:p>
            <a:r>
              <a:rPr lang="en-US" sz="3300"/>
              <a:t>For many, remote or hybrid work continued after pandemic subsided </a:t>
            </a:r>
          </a:p>
          <a:p>
            <a:r>
              <a:rPr lang="en-US" sz="3300"/>
              <a:t>Remote work presents both advantages and challenges for employees and employers </a:t>
            </a:r>
          </a:p>
          <a:p>
            <a:r>
              <a:rPr lang="en-US" sz="3300"/>
              <a:t>Difficult to balance multiple competing perspectives in remote work situations</a:t>
            </a:r>
          </a:p>
          <a:p>
            <a:endParaRPr lang="en-US"/>
          </a:p>
        </p:txBody>
      </p:sp>
    </p:spTree>
    <p:extLst>
      <p:ext uri="{BB962C8B-B14F-4D97-AF65-F5344CB8AC3E}">
        <p14:creationId xmlns:p14="http://schemas.microsoft.com/office/powerpoint/2010/main" val="407063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462280" y="790405"/>
            <a:ext cx="11267440" cy="641894"/>
          </a:xfrm>
        </p:spPr>
        <p:txBody>
          <a:bodyPr>
            <a:normAutofit/>
          </a:bodyPr>
          <a:lstStyle/>
          <a:p>
            <a:pPr algn="ctr"/>
            <a:r>
              <a:rPr lang="en-US" sz="3200" b="1">
                <a:solidFill>
                  <a:schemeClr val="accent1">
                    <a:lumMod val="75000"/>
                  </a:schemeClr>
                </a:solidFill>
              </a:rPr>
              <a:t>Key learnings </a:t>
            </a:r>
          </a:p>
        </p:txBody>
      </p:sp>
      <p:sp>
        <p:nvSpPr>
          <p:cNvPr id="3" name="Content Placeholder 3">
            <a:extLst>
              <a:ext uri="{FF2B5EF4-FFF2-40B4-BE49-F238E27FC236}">
                <a16:creationId xmlns:a16="http://schemas.microsoft.com/office/drawing/2014/main" id="{92E91AB0-D7C3-524E-BC43-6AF4696C72B7}"/>
              </a:ext>
            </a:extLst>
          </p:cNvPr>
          <p:cNvSpPr txBox="1">
            <a:spLocks/>
          </p:cNvSpPr>
          <p:nvPr/>
        </p:nvSpPr>
        <p:spPr>
          <a:xfrm>
            <a:off x="1012722" y="1700966"/>
            <a:ext cx="10166556" cy="363304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3200">
                <a:solidFill>
                  <a:srgbClr val="000000"/>
                </a:solidFill>
                <a:highlight>
                  <a:srgbClr val="FFFFFF"/>
                </a:highlight>
                <a:latin typeface="Aptos" panose="020B0004020202020204" pitchFamily="34" charset="0"/>
              </a:rPr>
              <a:t>A Design Thinking approach is </a:t>
            </a:r>
            <a:r>
              <a:rPr lang="en-US" sz="3200" b="1">
                <a:solidFill>
                  <a:schemeClr val="accent1">
                    <a:lumMod val="75000"/>
                  </a:schemeClr>
                </a:solidFill>
                <a:highlight>
                  <a:srgbClr val="FFFFFF"/>
                </a:highlight>
                <a:latin typeface="Aptos" panose="020B0004020202020204" pitchFamily="34" charset="0"/>
              </a:rPr>
              <a:t>flexible</a:t>
            </a:r>
            <a:r>
              <a:rPr lang="en-US" sz="3200">
                <a:solidFill>
                  <a:srgbClr val="000000"/>
                </a:solidFill>
                <a:highlight>
                  <a:srgbClr val="FFFFFF"/>
                </a:highlight>
                <a:latin typeface="Aptos" panose="020B0004020202020204" pitchFamily="34" charset="0"/>
              </a:rPr>
              <a:t> and can be adjusted throughout the process depending on the outcome</a:t>
            </a:r>
          </a:p>
          <a:p>
            <a:r>
              <a:rPr lang="en-US" sz="3200">
                <a:solidFill>
                  <a:srgbClr val="000000"/>
                </a:solidFill>
                <a:highlight>
                  <a:srgbClr val="FFFFFF"/>
                </a:highlight>
                <a:latin typeface="Aptos" panose="020B0004020202020204" pitchFamily="34" charset="0"/>
              </a:rPr>
              <a:t>A </a:t>
            </a:r>
            <a:r>
              <a:rPr lang="en-US" sz="3200" b="1">
                <a:solidFill>
                  <a:schemeClr val="accent1">
                    <a:lumMod val="75000"/>
                  </a:schemeClr>
                </a:solidFill>
                <a:highlight>
                  <a:srgbClr val="FFFFFF"/>
                </a:highlight>
                <a:latin typeface="Aptos" panose="020B0004020202020204" pitchFamily="34" charset="0"/>
              </a:rPr>
              <a:t>human-centered</a:t>
            </a:r>
            <a:r>
              <a:rPr lang="en-US" sz="3200">
                <a:solidFill>
                  <a:srgbClr val="000000"/>
                </a:solidFill>
                <a:highlight>
                  <a:srgbClr val="FFFFFF"/>
                </a:highlight>
                <a:latin typeface="Aptos" panose="020B0004020202020204" pitchFamily="34" charset="0"/>
              </a:rPr>
              <a:t> approach to data is key: exercise empathy and get to know the people who know the problem </a:t>
            </a:r>
          </a:p>
          <a:p>
            <a:r>
              <a:rPr lang="en-US" sz="3200"/>
              <a:t>Innovate – allow for </a:t>
            </a:r>
            <a:r>
              <a:rPr lang="en-US" sz="3200" b="1">
                <a:solidFill>
                  <a:schemeClr val="accent1">
                    <a:lumMod val="75000"/>
                  </a:schemeClr>
                </a:solidFill>
              </a:rPr>
              <a:t>experimentation, exploration, and iteration</a:t>
            </a:r>
            <a:r>
              <a:rPr lang="en-US" sz="3200"/>
              <a:t>. Gather data along the way to support decisions</a:t>
            </a:r>
          </a:p>
          <a:p>
            <a:endParaRPr lang="en-US" sz="3200"/>
          </a:p>
        </p:txBody>
      </p:sp>
    </p:spTree>
    <p:extLst>
      <p:ext uri="{BB962C8B-B14F-4D97-AF65-F5344CB8AC3E}">
        <p14:creationId xmlns:p14="http://schemas.microsoft.com/office/powerpoint/2010/main" val="24796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244AC564-6A07-A90A-B027-67CD2423BBD3}"/>
              </a:ext>
            </a:extLst>
          </p:cNvPr>
          <p:cNvPicPr>
            <a:picLocks noGrp="1" noChangeAspect="1"/>
          </p:cNvPicPr>
          <p:nvPr>
            <p:ph type="pic" sz="quarter" idx="13"/>
          </p:nvPr>
        </p:nvPicPr>
        <p:blipFill>
          <a:blip r:embed="rId3"/>
          <a:srcRect l="23191" r="23191"/>
          <a:stretch/>
        </p:blipFill>
        <p:spPr>
          <a:xfrm>
            <a:off x="6619751" y="650240"/>
            <a:ext cx="4976366" cy="5945632"/>
          </a:xfrm>
        </p:spPr>
      </p:pic>
      <p:sp>
        <p:nvSpPr>
          <p:cNvPr id="9" name="Content Placeholder 32">
            <a:extLst>
              <a:ext uri="{FF2B5EF4-FFF2-40B4-BE49-F238E27FC236}">
                <a16:creationId xmlns:a16="http://schemas.microsoft.com/office/drawing/2014/main" id="{A93CD1E5-8610-B928-ABEB-52FBCC76769A}"/>
              </a:ext>
            </a:extLst>
          </p:cNvPr>
          <p:cNvSpPr txBox="1">
            <a:spLocks/>
          </p:cNvSpPr>
          <p:nvPr/>
        </p:nvSpPr>
        <p:spPr>
          <a:xfrm>
            <a:off x="595883" y="1717292"/>
            <a:ext cx="5756151" cy="40504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pPr marL="457200" indent="-457200">
              <a:buFont typeface="Wingdings" panose="05000000000000000000" pitchFamily="2" charset="2"/>
              <a:buChar char="§"/>
            </a:pPr>
            <a:r>
              <a:rPr lang="en-US" sz="3100"/>
              <a:t>Increased flexibility </a:t>
            </a:r>
          </a:p>
          <a:p>
            <a:pPr marL="457200" indent="-457200">
              <a:buFont typeface="Wingdings" panose="05000000000000000000" pitchFamily="2" charset="2"/>
              <a:buChar char="§"/>
            </a:pPr>
            <a:r>
              <a:rPr lang="en-US" sz="3100"/>
              <a:t>Reduced commute</a:t>
            </a:r>
          </a:p>
          <a:p>
            <a:pPr marL="457200" indent="-457200">
              <a:buFont typeface="Wingdings" panose="05000000000000000000" pitchFamily="2" charset="2"/>
              <a:buChar char="§"/>
            </a:pPr>
            <a:r>
              <a:rPr lang="en-US" sz="3100"/>
              <a:t>Improved work-life balance</a:t>
            </a:r>
          </a:p>
          <a:p>
            <a:pPr marL="457200" indent="-457200">
              <a:buFont typeface="Wingdings" panose="05000000000000000000" pitchFamily="2" charset="2"/>
              <a:buChar char="§"/>
            </a:pPr>
            <a:r>
              <a:rPr lang="en-US" sz="3100"/>
              <a:t>Increased productivity </a:t>
            </a:r>
          </a:p>
          <a:p>
            <a:pPr marL="457200" indent="-457200">
              <a:buFont typeface="Wingdings" panose="05000000000000000000" pitchFamily="2" charset="2"/>
              <a:buChar char="§"/>
            </a:pPr>
            <a:r>
              <a:rPr lang="en-US" sz="3100"/>
              <a:t>Reduced overhead</a:t>
            </a:r>
          </a:p>
          <a:p>
            <a:pPr marL="457200" indent="-457200">
              <a:buFont typeface="Wingdings" panose="05000000000000000000" pitchFamily="2" charset="2"/>
              <a:buChar char="§"/>
            </a:pPr>
            <a:r>
              <a:rPr lang="en-US" sz="3100"/>
              <a:t>Increased skill base </a:t>
            </a:r>
          </a:p>
          <a:p>
            <a:pPr marL="457200" indent="-457200">
              <a:buFont typeface="Wingdings" panose="05000000000000000000" pitchFamily="2" charset="2"/>
              <a:buChar char="§"/>
            </a:pPr>
            <a:endParaRPr lang="en-US" sz="3100"/>
          </a:p>
          <a:p>
            <a:endParaRPr lang="en-US"/>
          </a:p>
        </p:txBody>
      </p:sp>
      <p:sp>
        <p:nvSpPr>
          <p:cNvPr id="10" name="Title 25">
            <a:extLst>
              <a:ext uri="{FF2B5EF4-FFF2-40B4-BE49-F238E27FC236}">
                <a16:creationId xmlns:a16="http://schemas.microsoft.com/office/drawing/2014/main" id="{183ACB4E-7455-A4F9-55F7-FBCB619A5B12}"/>
              </a:ext>
            </a:extLst>
          </p:cNvPr>
          <p:cNvSpPr>
            <a:spLocks noGrp="1"/>
          </p:cNvSpPr>
          <p:nvPr>
            <p:ph type="ctrTitle"/>
          </p:nvPr>
        </p:nvSpPr>
        <p:spPr>
          <a:xfrm>
            <a:off x="436882" y="959885"/>
            <a:ext cx="5915152" cy="595788"/>
          </a:xfrm>
        </p:spPr>
        <p:txBody>
          <a:bodyPr/>
          <a:lstStyle/>
          <a:p>
            <a:pPr algn="ctr"/>
            <a:r>
              <a:rPr lang="en-US" sz="3200" b="1">
                <a:solidFill>
                  <a:schemeClr val="accent1">
                    <a:lumMod val="75000"/>
                  </a:schemeClr>
                </a:solidFill>
              </a:rPr>
              <a:t>Remote work benefits*</a:t>
            </a:r>
          </a:p>
        </p:txBody>
      </p:sp>
      <p:sp>
        <p:nvSpPr>
          <p:cNvPr id="11" name="TextBox 10">
            <a:extLst>
              <a:ext uri="{FF2B5EF4-FFF2-40B4-BE49-F238E27FC236}">
                <a16:creationId xmlns:a16="http://schemas.microsoft.com/office/drawing/2014/main" id="{9B2A49D9-2F26-7951-4FF6-4D84D1E55DCB}"/>
              </a:ext>
            </a:extLst>
          </p:cNvPr>
          <p:cNvSpPr txBox="1"/>
          <p:nvPr/>
        </p:nvSpPr>
        <p:spPr>
          <a:xfrm>
            <a:off x="436882" y="5767754"/>
            <a:ext cx="6022533" cy="738664"/>
          </a:xfrm>
          <a:prstGeom prst="rect">
            <a:avLst/>
          </a:prstGeom>
          <a:noFill/>
        </p:spPr>
        <p:txBody>
          <a:bodyPr wrap="square" rtlCol="0">
            <a:spAutoFit/>
          </a:bodyPr>
          <a:lstStyle/>
          <a:p>
            <a:r>
              <a:rPr lang="en-US" sz="1200" b="0" i="0">
                <a:solidFill>
                  <a:srgbClr val="000000"/>
                </a:solidFill>
                <a:effectLst/>
                <a:highlight>
                  <a:srgbClr val="FFFFFF"/>
                </a:highlight>
                <a:latin typeface="Aptos" panose="020B0004020202020204" pitchFamily="34" charset="0"/>
              </a:rPr>
              <a:t>*</a:t>
            </a:r>
            <a:r>
              <a:rPr lang="en-US" sz="1400" b="0" i="0">
                <a:solidFill>
                  <a:srgbClr val="000000"/>
                </a:solidFill>
                <a:effectLst/>
                <a:highlight>
                  <a:srgbClr val="FFFFFF"/>
                </a:highlight>
                <a:latin typeface="Aptos" panose="020B0004020202020204" pitchFamily="34" charset="0"/>
              </a:rPr>
              <a:t>Mann, Sandi &amp; Holdsworth, Lynn. (2003). The Psychological Impact of Teleworking: Stress, Emotions and Health. New Technology, Work and Employment. 18. 196 - 211.10.1111/1468-</a:t>
            </a:r>
            <a:r>
              <a:rPr lang="en-US" sz="1400" b="0" i="0">
                <a:solidFill>
                  <a:srgbClr val="000000"/>
                </a:solidFill>
                <a:effectLst/>
                <a:highlight>
                  <a:srgbClr val="FFFFFF"/>
                </a:highlight>
                <a:latin typeface="WordVisiCarriageReturn_MSFontService"/>
              </a:rPr>
              <a:t> </a:t>
            </a:r>
            <a:r>
              <a:rPr lang="en-US" sz="1400" b="0" i="0">
                <a:solidFill>
                  <a:srgbClr val="000000"/>
                </a:solidFill>
                <a:effectLst/>
                <a:highlight>
                  <a:srgbClr val="FFFFFF"/>
                </a:highlight>
                <a:latin typeface="Aptos" panose="020B0004020202020204" pitchFamily="34" charset="0"/>
              </a:rPr>
              <a:t>005X.00121.</a:t>
            </a:r>
            <a:endParaRPr lang="en-US" sz="1400"/>
          </a:p>
        </p:txBody>
      </p:sp>
    </p:spTree>
    <p:extLst>
      <p:ext uri="{BB962C8B-B14F-4D97-AF65-F5344CB8AC3E}">
        <p14:creationId xmlns:p14="http://schemas.microsoft.com/office/powerpoint/2010/main" val="155536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244AC564-6A07-A90A-B027-67CD2423BBD3}"/>
              </a:ext>
            </a:extLst>
          </p:cNvPr>
          <p:cNvPicPr>
            <a:picLocks noGrp="1" noChangeAspect="1"/>
          </p:cNvPicPr>
          <p:nvPr>
            <p:ph type="pic" sz="quarter" idx="13"/>
          </p:nvPr>
        </p:nvPicPr>
        <p:blipFill>
          <a:blip r:embed="rId3"/>
          <a:srcRect l="22101" r="22101"/>
          <a:stretch/>
        </p:blipFill>
        <p:spPr>
          <a:xfrm>
            <a:off x="6778752" y="650240"/>
            <a:ext cx="4976366" cy="5945632"/>
          </a:xfrm>
        </p:spPr>
      </p:pic>
      <p:sp>
        <p:nvSpPr>
          <p:cNvPr id="9" name="Content Placeholder 32">
            <a:extLst>
              <a:ext uri="{FF2B5EF4-FFF2-40B4-BE49-F238E27FC236}">
                <a16:creationId xmlns:a16="http://schemas.microsoft.com/office/drawing/2014/main" id="{A93CD1E5-8610-B928-ABEB-52FBCC76769A}"/>
              </a:ext>
            </a:extLst>
          </p:cNvPr>
          <p:cNvSpPr txBox="1">
            <a:spLocks/>
          </p:cNvSpPr>
          <p:nvPr/>
        </p:nvSpPr>
        <p:spPr>
          <a:xfrm>
            <a:off x="703264" y="2269446"/>
            <a:ext cx="5756151" cy="32299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2"/>
                </a:solidFill>
                <a:latin typeface="+mn-lt"/>
                <a:ea typeface="+mn-ea"/>
                <a:cs typeface="+mn-cs"/>
              </a:defRPr>
            </a:lvl9pPr>
          </a:lstStyle>
          <a:p>
            <a:pPr marL="457200" indent="-457200">
              <a:buFont typeface="Wingdings" panose="05000000000000000000" pitchFamily="2" charset="2"/>
              <a:buChar char="§"/>
            </a:pPr>
            <a:r>
              <a:rPr lang="en-US" sz="3100"/>
              <a:t>Social isolation</a:t>
            </a:r>
          </a:p>
          <a:p>
            <a:pPr marL="457200" indent="-457200">
              <a:buFont typeface="Wingdings" panose="05000000000000000000" pitchFamily="2" charset="2"/>
              <a:buChar char="§"/>
            </a:pPr>
            <a:r>
              <a:rPr lang="en-US" sz="3100"/>
              <a:t>Presenteeism (working long hours, working when sick)</a:t>
            </a:r>
          </a:p>
          <a:p>
            <a:pPr marL="457200" indent="-457200">
              <a:buFont typeface="Wingdings" panose="05000000000000000000" pitchFamily="2" charset="2"/>
              <a:buChar char="§"/>
            </a:pPr>
            <a:r>
              <a:rPr lang="en-US" sz="3100"/>
              <a:t>Lack of support &amp; connection</a:t>
            </a:r>
          </a:p>
          <a:p>
            <a:pPr marL="457200" indent="-457200">
              <a:buFont typeface="Wingdings" panose="05000000000000000000" pitchFamily="2" charset="2"/>
              <a:buChar char="§"/>
            </a:pPr>
            <a:r>
              <a:rPr lang="en-US" sz="3100"/>
              <a:t>Blurring of boundaries</a:t>
            </a:r>
          </a:p>
          <a:p>
            <a:pPr marL="457200" indent="-457200">
              <a:buFont typeface="Wingdings" panose="05000000000000000000" pitchFamily="2" charset="2"/>
              <a:buChar char="§"/>
            </a:pPr>
            <a:endParaRPr lang="en-US" sz="3100"/>
          </a:p>
          <a:p>
            <a:endParaRPr lang="en-US"/>
          </a:p>
        </p:txBody>
      </p:sp>
      <p:sp>
        <p:nvSpPr>
          <p:cNvPr id="10" name="Title 25">
            <a:extLst>
              <a:ext uri="{FF2B5EF4-FFF2-40B4-BE49-F238E27FC236}">
                <a16:creationId xmlns:a16="http://schemas.microsoft.com/office/drawing/2014/main" id="{183ACB4E-7455-A4F9-55F7-FBCB619A5B12}"/>
              </a:ext>
            </a:extLst>
          </p:cNvPr>
          <p:cNvSpPr>
            <a:spLocks noGrp="1"/>
          </p:cNvSpPr>
          <p:nvPr>
            <p:ph type="ctrTitle"/>
          </p:nvPr>
        </p:nvSpPr>
        <p:spPr>
          <a:xfrm>
            <a:off x="1322707" y="1405277"/>
            <a:ext cx="4250882" cy="595788"/>
          </a:xfrm>
        </p:spPr>
        <p:txBody>
          <a:bodyPr/>
          <a:lstStyle/>
          <a:p>
            <a:pPr algn="ctr"/>
            <a:r>
              <a:rPr lang="en-US" sz="3200" b="1">
                <a:solidFill>
                  <a:schemeClr val="accent1">
                    <a:lumMod val="75000"/>
                  </a:schemeClr>
                </a:solidFill>
              </a:rPr>
              <a:t>Remote work </a:t>
            </a:r>
            <a:br>
              <a:rPr lang="en-US" sz="3200" b="1">
                <a:solidFill>
                  <a:schemeClr val="accent1">
                    <a:lumMod val="75000"/>
                  </a:schemeClr>
                </a:solidFill>
              </a:rPr>
            </a:br>
            <a:r>
              <a:rPr lang="en-US" sz="3200" b="1">
                <a:solidFill>
                  <a:schemeClr val="accent1">
                    <a:lumMod val="75000"/>
                  </a:schemeClr>
                </a:solidFill>
              </a:rPr>
              <a:t>Challenges*</a:t>
            </a:r>
          </a:p>
        </p:txBody>
      </p:sp>
      <p:sp>
        <p:nvSpPr>
          <p:cNvPr id="11" name="TextBox 10">
            <a:extLst>
              <a:ext uri="{FF2B5EF4-FFF2-40B4-BE49-F238E27FC236}">
                <a16:creationId xmlns:a16="http://schemas.microsoft.com/office/drawing/2014/main" id="{9B2A49D9-2F26-7951-4FF6-4D84D1E55DCB}"/>
              </a:ext>
            </a:extLst>
          </p:cNvPr>
          <p:cNvSpPr txBox="1"/>
          <p:nvPr/>
        </p:nvSpPr>
        <p:spPr>
          <a:xfrm>
            <a:off x="436882" y="5767754"/>
            <a:ext cx="6022533" cy="738664"/>
          </a:xfrm>
          <a:prstGeom prst="rect">
            <a:avLst/>
          </a:prstGeom>
          <a:noFill/>
        </p:spPr>
        <p:txBody>
          <a:bodyPr wrap="square" rtlCol="0">
            <a:spAutoFit/>
          </a:bodyPr>
          <a:lstStyle/>
          <a:p>
            <a:r>
              <a:rPr lang="en-US" sz="1400" b="0" i="0">
                <a:solidFill>
                  <a:srgbClr val="000000"/>
                </a:solidFill>
                <a:effectLst/>
                <a:highlight>
                  <a:srgbClr val="FFFFFF"/>
                </a:highlight>
                <a:latin typeface="Aptos" panose="020B0004020202020204" pitchFamily="34" charset="0"/>
              </a:rPr>
              <a:t>*Mann, Sandi &amp; Holdsworth, Lynn. (2003). The Psychological Impact of Teleworking: Stress, Emotions and Health. New Technology, Work and Employment. 18. 196 - 211.10.1111/1468-</a:t>
            </a:r>
            <a:r>
              <a:rPr lang="en-US" sz="1400" b="0" i="0">
                <a:solidFill>
                  <a:srgbClr val="000000"/>
                </a:solidFill>
                <a:effectLst/>
                <a:highlight>
                  <a:srgbClr val="FFFFFF"/>
                </a:highlight>
                <a:latin typeface="WordVisiCarriageReturn_MSFontService"/>
              </a:rPr>
              <a:t> </a:t>
            </a:r>
            <a:r>
              <a:rPr lang="en-US" sz="1400" b="0" i="0">
                <a:solidFill>
                  <a:srgbClr val="000000"/>
                </a:solidFill>
                <a:effectLst/>
                <a:highlight>
                  <a:srgbClr val="FFFFFF"/>
                </a:highlight>
                <a:latin typeface="Aptos" panose="020B0004020202020204" pitchFamily="34" charset="0"/>
              </a:rPr>
              <a:t>005X.00121.</a:t>
            </a:r>
            <a:endParaRPr lang="en-US" sz="1400"/>
          </a:p>
        </p:txBody>
      </p:sp>
    </p:spTree>
    <p:extLst>
      <p:ext uri="{BB962C8B-B14F-4D97-AF65-F5344CB8AC3E}">
        <p14:creationId xmlns:p14="http://schemas.microsoft.com/office/powerpoint/2010/main" val="361711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793932" y="697562"/>
            <a:ext cx="11267440" cy="641894"/>
          </a:xfrm>
        </p:spPr>
        <p:txBody>
          <a:bodyPr>
            <a:normAutofit/>
          </a:bodyPr>
          <a:lstStyle/>
          <a:p>
            <a:r>
              <a:rPr lang="en-US" sz="3200" b="1">
                <a:solidFill>
                  <a:schemeClr val="accent1">
                    <a:lumMod val="75000"/>
                  </a:schemeClr>
                </a:solidFill>
              </a:rPr>
              <a:t>Impact of remote work on mental health</a:t>
            </a:r>
          </a:p>
        </p:txBody>
      </p:sp>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793932" y="1416533"/>
            <a:ext cx="10858500" cy="3633047"/>
          </a:xfrm>
        </p:spPr>
        <p:txBody>
          <a:bodyPr>
            <a:noAutofit/>
          </a:bodyPr>
          <a:lstStyle/>
          <a:p>
            <a:r>
              <a:rPr lang="en-US" sz="3200" b="0" i="0">
                <a:solidFill>
                  <a:srgbClr val="000000"/>
                </a:solidFill>
                <a:effectLst/>
                <a:highlight>
                  <a:srgbClr val="FFFFFF"/>
                </a:highlight>
                <a:latin typeface="Aptos" panose="020B0004020202020204" pitchFamily="34" charset="0"/>
              </a:rPr>
              <a:t>Feelings of </a:t>
            </a:r>
            <a:r>
              <a:rPr lang="en-US" sz="3400" b="1" i="0">
                <a:solidFill>
                  <a:schemeClr val="accent1">
                    <a:lumMod val="75000"/>
                  </a:schemeClr>
                </a:solidFill>
                <a:effectLst/>
                <a:highlight>
                  <a:srgbClr val="FFFFFF"/>
                </a:highlight>
                <a:latin typeface="Aptos" panose="020B0004020202020204" pitchFamily="34" charset="0"/>
              </a:rPr>
              <a:t>isolation</a:t>
            </a:r>
            <a:r>
              <a:rPr lang="en-US" sz="3200" b="0" i="0">
                <a:solidFill>
                  <a:srgbClr val="000000"/>
                </a:solidFill>
                <a:effectLst/>
                <a:highlight>
                  <a:srgbClr val="FFFFFF"/>
                </a:highlight>
                <a:latin typeface="Aptos" panose="020B0004020202020204" pitchFamily="34" charset="0"/>
              </a:rPr>
              <a:t> can cause employees to disengage and may lead to </a:t>
            </a:r>
            <a:r>
              <a:rPr lang="en-US" sz="3400" b="1" i="0">
                <a:solidFill>
                  <a:schemeClr val="accent1">
                    <a:lumMod val="75000"/>
                  </a:schemeClr>
                </a:solidFill>
                <a:effectLst/>
                <a:highlight>
                  <a:srgbClr val="FFFFFF"/>
                </a:highlight>
                <a:latin typeface="Aptos" panose="020B0004020202020204" pitchFamily="34" charset="0"/>
              </a:rPr>
              <a:t>anxiety</a:t>
            </a:r>
            <a:r>
              <a:rPr lang="en-US" sz="3200" b="0" i="0">
                <a:solidFill>
                  <a:srgbClr val="000000"/>
                </a:solidFill>
                <a:effectLst/>
                <a:highlight>
                  <a:srgbClr val="FFFFFF"/>
                </a:highlight>
                <a:latin typeface="Aptos" panose="020B0004020202020204" pitchFamily="34" charset="0"/>
              </a:rPr>
              <a:t> or </a:t>
            </a:r>
            <a:r>
              <a:rPr lang="en-US" sz="3200" b="1" i="0">
                <a:solidFill>
                  <a:schemeClr val="accent1">
                    <a:lumMod val="75000"/>
                  </a:schemeClr>
                </a:solidFill>
                <a:effectLst/>
                <a:highlight>
                  <a:srgbClr val="FFFFFF"/>
                </a:highlight>
                <a:latin typeface="Aptos" panose="020B0004020202020204" pitchFamily="34" charset="0"/>
              </a:rPr>
              <a:t>depression</a:t>
            </a:r>
            <a:r>
              <a:rPr lang="en-US" sz="3200" b="0" i="0">
                <a:solidFill>
                  <a:srgbClr val="000000"/>
                </a:solidFill>
                <a:effectLst/>
                <a:highlight>
                  <a:srgbClr val="FFFFFF"/>
                </a:highlight>
                <a:latin typeface="Aptos" panose="020B0004020202020204" pitchFamily="34" charset="0"/>
              </a:rPr>
              <a:t>. The blurring of boundaries between work and personal space and time can lead to longer working hours and feelings of </a:t>
            </a:r>
            <a:r>
              <a:rPr lang="en-US" sz="3400" b="1" i="0">
                <a:solidFill>
                  <a:schemeClr val="accent1">
                    <a:lumMod val="75000"/>
                  </a:schemeClr>
                </a:solidFill>
                <a:effectLst/>
                <a:highlight>
                  <a:srgbClr val="FFFFFF"/>
                </a:highlight>
                <a:latin typeface="Aptos" panose="020B0004020202020204" pitchFamily="34" charset="0"/>
              </a:rPr>
              <a:t>burnout</a:t>
            </a:r>
            <a:r>
              <a:rPr lang="en-US" sz="3200" b="0" i="0">
                <a:solidFill>
                  <a:srgbClr val="000000"/>
                </a:solidFill>
                <a:effectLst/>
                <a:highlight>
                  <a:srgbClr val="FFFFFF"/>
                </a:highlight>
                <a:latin typeface="Aptos" panose="020B0004020202020204" pitchFamily="34" charset="0"/>
              </a:rPr>
              <a:t>*. </a:t>
            </a:r>
            <a:endParaRPr lang="en-US" sz="3200">
              <a:solidFill>
                <a:srgbClr val="000000"/>
              </a:solidFill>
              <a:highlight>
                <a:srgbClr val="FFFFFF"/>
              </a:highlight>
              <a:latin typeface="Aptos" panose="020B0004020202020204" pitchFamily="34" charset="0"/>
            </a:endParaRPr>
          </a:p>
          <a:p>
            <a:r>
              <a:rPr lang="en-US" sz="3200" b="0" i="0">
                <a:solidFill>
                  <a:srgbClr val="000000"/>
                </a:solidFill>
                <a:effectLst/>
                <a:highlight>
                  <a:srgbClr val="FFFFFF"/>
                </a:highlight>
                <a:latin typeface="Aptos" panose="020B0004020202020204" pitchFamily="34" charset="0"/>
              </a:rPr>
              <a:t>An employee who is struggling with anxiety, depression, or burnout is likely  </a:t>
            </a:r>
            <a:r>
              <a:rPr lang="en-US" sz="3400" b="1" i="0">
                <a:solidFill>
                  <a:schemeClr val="accent1">
                    <a:lumMod val="75000"/>
                  </a:schemeClr>
                </a:solidFill>
                <a:effectLst/>
                <a:highlight>
                  <a:srgbClr val="FFFFFF"/>
                </a:highlight>
                <a:latin typeface="Aptos" panose="020B0004020202020204" pitchFamily="34" charset="0"/>
              </a:rPr>
              <a:t>less engaged</a:t>
            </a:r>
            <a:r>
              <a:rPr lang="en-US" sz="3200" b="0" i="0">
                <a:solidFill>
                  <a:srgbClr val="000000"/>
                </a:solidFill>
                <a:effectLst/>
                <a:highlight>
                  <a:srgbClr val="FFFFFF"/>
                </a:highlight>
                <a:latin typeface="Aptos" panose="020B0004020202020204" pitchFamily="34" charset="0"/>
              </a:rPr>
              <a:t> with work, leading to </a:t>
            </a:r>
            <a:r>
              <a:rPr lang="en-US" sz="3400" b="1" i="0">
                <a:solidFill>
                  <a:schemeClr val="accent1">
                    <a:lumMod val="75000"/>
                  </a:schemeClr>
                </a:solidFill>
                <a:effectLst/>
                <a:highlight>
                  <a:srgbClr val="FFFFFF"/>
                </a:highlight>
                <a:latin typeface="Aptos" panose="020B0004020202020204" pitchFamily="34" charset="0"/>
              </a:rPr>
              <a:t>decreased productivity</a:t>
            </a:r>
            <a:r>
              <a:rPr lang="en-US" sz="3200" b="0" i="0">
                <a:solidFill>
                  <a:srgbClr val="000000"/>
                </a:solidFill>
                <a:effectLst/>
                <a:highlight>
                  <a:srgbClr val="FFFFFF"/>
                </a:highlight>
                <a:latin typeface="Aptos" panose="020B0004020202020204" pitchFamily="34" charset="0"/>
              </a:rPr>
              <a:t> and a </a:t>
            </a:r>
            <a:r>
              <a:rPr lang="en-US" sz="3200">
                <a:solidFill>
                  <a:srgbClr val="000000"/>
                </a:solidFill>
                <a:highlight>
                  <a:srgbClr val="FFFFFF"/>
                </a:highlight>
                <a:latin typeface="Aptos" panose="020B0004020202020204" pitchFamily="34" charset="0"/>
              </a:rPr>
              <a:t>negative </a:t>
            </a:r>
            <a:r>
              <a:rPr lang="en-US" sz="3200" b="0" i="0">
                <a:solidFill>
                  <a:srgbClr val="000000"/>
                </a:solidFill>
                <a:effectLst/>
                <a:highlight>
                  <a:srgbClr val="FFFFFF"/>
                </a:highlight>
                <a:latin typeface="Aptos" panose="020B0004020202020204" pitchFamily="34" charset="0"/>
              </a:rPr>
              <a:t>impact the business.</a:t>
            </a:r>
            <a:endParaRPr lang="en-US" sz="3200"/>
          </a:p>
        </p:txBody>
      </p:sp>
      <p:sp>
        <p:nvSpPr>
          <p:cNvPr id="7" name="TextBox 6">
            <a:extLst>
              <a:ext uri="{FF2B5EF4-FFF2-40B4-BE49-F238E27FC236}">
                <a16:creationId xmlns:a16="http://schemas.microsoft.com/office/drawing/2014/main" id="{00FEFD94-BD97-27B3-1D10-B9528F8F6D54}"/>
              </a:ext>
            </a:extLst>
          </p:cNvPr>
          <p:cNvSpPr txBox="1"/>
          <p:nvPr/>
        </p:nvSpPr>
        <p:spPr>
          <a:xfrm>
            <a:off x="924560" y="5845628"/>
            <a:ext cx="10335986" cy="738664"/>
          </a:xfrm>
          <a:prstGeom prst="rect">
            <a:avLst/>
          </a:prstGeom>
          <a:noFill/>
        </p:spPr>
        <p:txBody>
          <a:bodyPr wrap="square" rtlCol="0">
            <a:spAutoFit/>
          </a:bodyPr>
          <a:lstStyle/>
          <a:p>
            <a:r>
              <a:rPr lang="en-US" sz="1400" b="0" i="0">
                <a:solidFill>
                  <a:srgbClr val="000000"/>
                </a:solidFill>
                <a:effectLst/>
                <a:highlight>
                  <a:srgbClr val="FFFFFF"/>
                </a:highlight>
                <a:latin typeface="Aptos" panose="020B0004020202020204" pitchFamily="34" charset="0"/>
              </a:rPr>
              <a:t>*Figueiredo E, </a:t>
            </a:r>
            <a:r>
              <a:rPr lang="en-US" sz="1400" b="0" i="0" err="1">
                <a:solidFill>
                  <a:srgbClr val="000000"/>
                </a:solidFill>
                <a:effectLst/>
                <a:highlight>
                  <a:srgbClr val="FFFFFF"/>
                </a:highlight>
                <a:latin typeface="Aptos" panose="020B0004020202020204" pitchFamily="34" charset="0"/>
              </a:rPr>
              <a:t>Margaça</a:t>
            </a:r>
            <a:r>
              <a:rPr lang="en-US" sz="1400" b="0" i="0">
                <a:solidFill>
                  <a:srgbClr val="000000"/>
                </a:solidFill>
                <a:effectLst/>
                <a:highlight>
                  <a:srgbClr val="FFFFFF"/>
                </a:highlight>
                <a:latin typeface="Aptos" panose="020B0004020202020204" pitchFamily="34" charset="0"/>
              </a:rPr>
              <a:t> C, Hernández-Sánchez B, Sánchez-García JC. Teleworking Effects on Mental Health—A Systematic Review and a Research Agenda. </a:t>
            </a:r>
            <a:r>
              <a:rPr lang="en-US" sz="1400" b="0" i="1">
                <a:solidFill>
                  <a:srgbClr val="000000"/>
                </a:solidFill>
                <a:effectLst/>
                <a:highlight>
                  <a:srgbClr val="FFFFFF"/>
                </a:highlight>
                <a:latin typeface="Aptos" panose="020B0004020202020204" pitchFamily="34" charset="0"/>
              </a:rPr>
              <a:t>International Journal of Environmental Research and Public Health</a:t>
            </a:r>
            <a:r>
              <a:rPr lang="en-US" sz="1400" b="0" i="0">
                <a:solidFill>
                  <a:srgbClr val="000000"/>
                </a:solidFill>
                <a:effectLst/>
                <a:highlight>
                  <a:srgbClr val="FFFFFF"/>
                </a:highlight>
                <a:latin typeface="Aptos" panose="020B0004020202020204" pitchFamily="34" charset="0"/>
              </a:rPr>
              <a:t>. 2024; 21(3):243. https://doi.org/10.3390/ijerph21030243 </a:t>
            </a:r>
            <a:endParaRPr lang="en-US" sz="1400"/>
          </a:p>
        </p:txBody>
      </p:sp>
    </p:spTree>
    <p:extLst>
      <p:ext uri="{BB962C8B-B14F-4D97-AF65-F5344CB8AC3E}">
        <p14:creationId xmlns:p14="http://schemas.microsoft.com/office/powerpoint/2010/main" val="290760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5904572" y="854033"/>
            <a:ext cx="4990580" cy="736756"/>
          </a:xfrm>
        </p:spPr>
        <p:txBody>
          <a:bodyPr/>
          <a:lstStyle/>
          <a:p>
            <a:pPr algn="ctr"/>
            <a:r>
              <a:rPr lang="en-US" sz="3400" b="1">
                <a:solidFill>
                  <a:schemeClr val="accent1">
                    <a:lumMod val="75000"/>
                  </a:schemeClr>
                </a:solidFill>
              </a:rPr>
              <a:t>Project goal:</a:t>
            </a:r>
          </a:p>
        </p:txBody>
      </p:sp>
      <p:pic>
        <p:nvPicPr>
          <p:cNvPr id="21" name="Picture Placeholder 20">
            <a:extLst>
              <a:ext uri="{FF2B5EF4-FFF2-40B4-BE49-F238E27FC236}">
                <a16:creationId xmlns:a16="http://schemas.microsoft.com/office/drawing/2014/main" id="{75E7485A-FBCC-4222-2274-2B2A0804BC97}"/>
              </a:ext>
            </a:extLst>
          </p:cNvPr>
          <p:cNvPicPr>
            <a:picLocks noGrp="1" noChangeAspect="1"/>
          </p:cNvPicPr>
          <p:nvPr>
            <p:ph type="pic" sz="quarter" idx="13"/>
          </p:nvPr>
        </p:nvPicPr>
        <p:blipFill>
          <a:blip r:embed="rId3"/>
          <a:srcRect l="22331" r="22331"/>
          <a:stretch/>
        </p:blipFill>
        <p:spPr>
          <a:xfrm>
            <a:off x="755904" y="761684"/>
            <a:ext cx="4177791" cy="5662229"/>
          </a:xfrm>
        </p:spPr>
      </p:pic>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5806079" y="1742932"/>
            <a:ext cx="5805817" cy="4511442"/>
          </a:xfrm>
        </p:spPr>
        <p:txBody>
          <a:bodyPr>
            <a:normAutofit/>
          </a:bodyPr>
          <a:lstStyle/>
          <a:p>
            <a:pPr marL="0" indent="0">
              <a:buNone/>
            </a:pPr>
            <a:r>
              <a:rPr lang="en-US" sz="2600" dirty="0"/>
              <a:t>Gain insights from remote employees and employers to address remote and hybrid work challenges that lead to feelings of isolation, lack of support and burnout. </a:t>
            </a:r>
          </a:p>
          <a:p>
            <a:pPr marL="0" indent="0">
              <a:buNone/>
            </a:pPr>
            <a:r>
              <a:rPr lang="en-US" sz="2600" dirty="0"/>
              <a:t>We aim to use these insights to facilitate conversation and creative problem solving through workshops where employers and employees can collaborate, share perspectives, learn from </a:t>
            </a:r>
            <a:r>
              <a:rPr lang="en-US" sz="2600" dirty="0" err="1"/>
              <a:t>eachother</a:t>
            </a:r>
            <a:r>
              <a:rPr lang="en-US" sz="2600" dirty="0"/>
              <a:t>, and generate solutions. </a:t>
            </a:r>
          </a:p>
        </p:txBody>
      </p:sp>
    </p:spTree>
    <p:extLst>
      <p:ext uri="{BB962C8B-B14F-4D97-AF65-F5344CB8AC3E}">
        <p14:creationId xmlns:p14="http://schemas.microsoft.com/office/powerpoint/2010/main" val="287854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Many hands reaching up to the sky&#10;&#10;Description automatically generated">
            <a:extLst>
              <a:ext uri="{FF2B5EF4-FFF2-40B4-BE49-F238E27FC236}">
                <a16:creationId xmlns:a16="http://schemas.microsoft.com/office/drawing/2014/main" id="{ACFBEEC6-68CB-3681-7763-57E8514D2AF0}"/>
              </a:ext>
            </a:extLst>
          </p:cNvPr>
          <p:cNvPicPr>
            <a:picLocks noGrp="1" noChangeAspect="1"/>
          </p:cNvPicPr>
          <p:nvPr>
            <p:ph type="pic" sz="quarter" idx="13"/>
          </p:nvPr>
        </p:nvPicPr>
        <p:blipFill>
          <a:blip r:embed="rId2"/>
          <a:srcRect l="23332" r="23332"/>
          <a:stretch>
            <a:fillRect/>
          </a:stretch>
        </p:blipFill>
        <p:spPr/>
      </p:pic>
      <p:sp>
        <p:nvSpPr>
          <p:cNvPr id="6" name="Title 25">
            <a:extLst>
              <a:ext uri="{FF2B5EF4-FFF2-40B4-BE49-F238E27FC236}">
                <a16:creationId xmlns:a16="http://schemas.microsoft.com/office/drawing/2014/main" id="{AA9B2279-83B9-05EF-D9E2-7FE88DAF2DAB}"/>
              </a:ext>
            </a:extLst>
          </p:cNvPr>
          <p:cNvSpPr txBox="1">
            <a:spLocks/>
          </p:cNvSpPr>
          <p:nvPr/>
        </p:nvSpPr>
        <p:spPr>
          <a:xfrm>
            <a:off x="6228696" y="1432668"/>
            <a:ext cx="4990580" cy="736756"/>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a:solidFill>
                  <a:schemeClr val="accent1">
                    <a:lumMod val="75000"/>
                  </a:schemeClr>
                </a:solidFill>
              </a:rPr>
              <a:t>research Questions:</a:t>
            </a:r>
          </a:p>
        </p:txBody>
      </p:sp>
      <p:sp>
        <p:nvSpPr>
          <p:cNvPr id="7" name="Content Placeholder 32">
            <a:extLst>
              <a:ext uri="{FF2B5EF4-FFF2-40B4-BE49-F238E27FC236}">
                <a16:creationId xmlns:a16="http://schemas.microsoft.com/office/drawing/2014/main" id="{4FAF6442-1DF9-2DE7-6F7A-A7285A6CE6DD}"/>
              </a:ext>
            </a:extLst>
          </p:cNvPr>
          <p:cNvSpPr txBox="1">
            <a:spLocks/>
          </p:cNvSpPr>
          <p:nvPr/>
        </p:nvSpPr>
        <p:spPr>
          <a:xfrm>
            <a:off x="6228696" y="2357145"/>
            <a:ext cx="5668853" cy="2143709"/>
          </a:xfrm>
          <a:prstGeom prst="rect">
            <a:avLst/>
          </a:prstGeom>
        </p:spPr>
        <p:txBody>
          <a:bodyPr vert="horz" lIns="91440" tIns="45720" rIns="91440" bIns="45720" rtlCol="0" anchor="t" anchorCtr="0">
            <a:no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457200" indent="-457200">
              <a:buFont typeface="Wingdings 2" panose="05020102010507070707" pitchFamily="18" charset="2"/>
              <a:buAutoNum type="arabicPeriod"/>
            </a:pPr>
            <a:r>
              <a:rPr lang="en-US" sz="2200"/>
              <a:t>How does remote and hybrid work contribute to feelings of isolation and burnout?</a:t>
            </a:r>
          </a:p>
          <a:p>
            <a:pPr marL="457200" indent="-457200">
              <a:buFont typeface="Wingdings 2" panose="05020102010507070707" pitchFamily="18" charset="2"/>
              <a:buAutoNum type="arabicPeriod"/>
            </a:pPr>
            <a:r>
              <a:rPr lang="en-US" sz="2200"/>
              <a:t>What strategies and solutions can be implemented to decrease feelings of isolation and burnout?</a:t>
            </a:r>
          </a:p>
          <a:p>
            <a:pPr marL="457200" indent="-457200">
              <a:buFont typeface="Wingdings 2" panose="05020102010507070707" pitchFamily="18" charset="2"/>
              <a:buAutoNum type="arabicPeriod"/>
            </a:pPr>
            <a:r>
              <a:rPr lang="en-US" sz="2200"/>
              <a:t>Can you maintain the benefits of remote work while also addressing the challenges that negatively impact mental health? </a:t>
            </a:r>
          </a:p>
        </p:txBody>
      </p:sp>
    </p:spTree>
    <p:extLst>
      <p:ext uri="{BB962C8B-B14F-4D97-AF65-F5344CB8AC3E}">
        <p14:creationId xmlns:p14="http://schemas.microsoft.com/office/powerpoint/2010/main" val="6496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D50DE1F9-2311-ABA7-5E9E-A8CDBDBB6018}"/>
              </a:ext>
            </a:extLst>
          </p:cNvPr>
          <p:cNvSpPr/>
          <p:nvPr/>
        </p:nvSpPr>
        <p:spPr>
          <a:xfrm flipH="1" flipV="1">
            <a:off x="2941197" y="4453934"/>
            <a:ext cx="8453178"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U-Turn 4">
            <a:extLst>
              <a:ext uri="{FF2B5EF4-FFF2-40B4-BE49-F238E27FC236}">
                <a16:creationId xmlns:a16="http://schemas.microsoft.com/office/drawing/2014/main" id="{A5093E28-41F9-1CCA-90D6-99418520B01E}"/>
              </a:ext>
            </a:extLst>
          </p:cNvPr>
          <p:cNvSpPr/>
          <p:nvPr/>
        </p:nvSpPr>
        <p:spPr>
          <a:xfrm flipH="1" flipV="1">
            <a:off x="656156" y="4438213"/>
            <a:ext cx="10755739"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Arrow: U-Turn 1">
            <a:extLst>
              <a:ext uri="{FF2B5EF4-FFF2-40B4-BE49-F238E27FC236}">
                <a16:creationId xmlns:a16="http://schemas.microsoft.com/office/drawing/2014/main" id="{32D05788-2974-39CF-BEB2-F79EB1E43A3D}"/>
              </a:ext>
            </a:extLst>
          </p:cNvPr>
          <p:cNvSpPr/>
          <p:nvPr/>
        </p:nvSpPr>
        <p:spPr>
          <a:xfrm flipH="1">
            <a:off x="2982010" y="1445466"/>
            <a:ext cx="8447406"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U-Turn 53">
            <a:extLst>
              <a:ext uri="{FF2B5EF4-FFF2-40B4-BE49-F238E27FC236}">
                <a16:creationId xmlns:a16="http://schemas.microsoft.com/office/drawing/2014/main" id="{4DF18656-DF1C-A5A2-F7EF-965429949C5F}"/>
              </a:ext>
            </a:extLst>
          </p:cNvPr>
          <p:cNvSpPr/>
          <p:nvPr/>
        </p:nvSpPr>
        <p:spPr>
          <a:xfrm flipH="1" flipV="1">
            <a:off x="5210521" y="4457937"/>
            <a:ext cx="6218895"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U-Turn 52">
            <a:extLst>
              <a:ext uri="{FF2B5EF4-FFF2-40B4-BE49-F238E27FC236}">
                <a16:creationId xmlns:a16="http://schemas.microsoft.com/office/drawing/2014/main" id="{4590E875-3863-6C23-5035-DB2B5FEA0B85}"/>
              </a:ext>
            </a:extLst>
          </p:cNvPr>
          <p:cNvSpPr/>
          <p:nvPr/>
        </p:nvSpPr>
        <p:spPr>
          <a:xfrm flipH="1">
            <a:off x="5215604" y="1469113"/>
            <a:ext cx="6218895"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U-Turn 51">
            <a:extLst>
              <a:ext uri="{FF2B5EF4-FFF2-40B4-BE49-F238E27FC236}">
                <a16:creationId xmlns:a16="http://schemas.microsoft.com/office/drawing/2014/main" id="{286CE34F-B6D1-3D71-17D6-07F5263DF232}"/>
              </a:ext>
            </a:extLst>
          </p:cNvPr>
          <p:cNvSpPr/>
          <p:nvPr/>
        </p:nvSpPr>
        <p:spPr>
          <a:xfrm rot="10800000">
            <a:off x="7517679" y="4401871"/>
            <a:ext cx="3469189" cy="807267"/>
          </a:xfrm>
          <a:prstGeom prst="uturnArrow">
            <a:avLst>
              <a:gd name="adj1" fmla="val 19772"/>
              <a:gd name="adj2" fmla="val 25000"/>
              <a:gd name="adj3" fmla="val 25000"/>
              <a:gd name="adj4" fmla="val 50000"/>
              <a:gd name="adj5" fmla="val 7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U-Turn 50">
            <a:extLst>
              <a:ext uri="{FF2B5EF4-FFF2-40B4-BE49-F238E27FC236}">
                <a16:creationId xmlns:a16="http://schemas.microsoft.com/office/drawing/2014/main" id="{CDFEF365-83B1-4BEC-90F3-3EBFB58B8582}"/>
              </a:ext>
            </a:extLst>
          </p:cNvPr>
          <p:cNvSpPr/>
          <p:nvPr/>
        </p:nvSpPr>
        <p:spPr>
          <a:xfrm flipH="1">
            <a:off x="7557197" y="2405213"/>
            <a:ext cx="3429671" cy="807267"/>
          </a:xfrm>
          <a:prstGeom prst="uturnArrow">
            <a:avLst>
              <a:gd name="adj1" fmla="val 21515"/>
              <a:gd name="adj2" fmla="val 25000"/>
              <a:gd name="adj3" fmla="val 25000"/>
              <a:gd name="adj4" fmla="val 50000"/>
              <a:gd name="adj5" fmla="val 7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U-Turn 33">
            <a:extLst>
              <a:ext uri="{FF2B5EF4-FFF2-40B4-BE49-F238E27FC236}">
                <a16:creationId xmlns:a16="http://schemas.microsoft.com/office/drawing/2014/main" id="{4A4FA937-6108-A4B2-9A53-3A0C50E229D4}"/>
              </a:ext>
            </a:extLst>
          </p:cNvPr>
          <p:cNvSpPr/>
          <p:nvPr/>
        </p:nvSpPr>
        <p:spPr>
          <a:xfrm rot="10800000" flipH="1">
            <a:off x="6212225" y="4470228"/>
            <a:ext cx="1278771" cy="670556"/>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U-Turn 31">
            <a:extLst>
              <a:ext uri="{FF2B5EF4-FFF2-40B4-BE49-F238E27FC236}">
                <a16:creationId xmlns:a16="http://schemas.microsoft.com/office/drawing/2014/main" id="{AA4FFDDB-20D4-AF8C-FD6A-38BBEAA66BA6}"/>
              </a:ext>
            </a:extLst>
          </p:cNvPr>
          <p:cNvSpPr/>
          <p:nvPr/>
        </p:nvSpPr>
        <p:spPr>
          <a:xfrm>
            <a:off x="6178448" y="2515030"/>
            <a:ext cx="1278770" cy="670556"/>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25">
            <a:extLst>
              <a:ext uri="{FF2B5EF4-FFF2-40B4-BE49-F238E27FC236}">
                <a16:creationId xmlns:a16="http://schemas.microsoft.com/office/drawing/2014/main" id="{C945EC1D-F331-61E9-6F6A-64F97B31699C}"/>
              </a:ext>
            </a:extLst>
          </p:cNvPr>
          <p:cNvSpPr>
            <a:spLocks noGrp="1"/>
          </p:cNvSpPr>
          <p:nvPr>
            <p:ph type="ctrTitle"/>
          </p:nvPr>
        </p:nvSpPr>
        <p:spPr>
          <a:xfrm>
            <a:off x="3600710" y="594579"/>
            <a:ext cx="4990580" cy="653533"/>
          </a:xfrm>
        </p:spPr>
        <p:txBody>
          <a:bodyPr/>
          <a:lstStyle/>
          <a:p>
            <a:pPr algn="ctr"/>
            <a:r>
              <a:rPr lang="en-US" sz="3200" b="1">
                <a:solidFill>
                  <a:schemeClr val="tx1"/>
                </a:solidFill>
              </a:rPr>
              <a:t>Research method</a:t>
            </a:r>
          </a:p>
        </p:txBody>
      </p:sp>
      <p:sp>
        <p:nvSpPr>
          <p:cNvPr id="7" name="Rectangle: Rounded Corners 6">
            <a:extLst>
              <a:ext uri="{FF2B5EF4-FFF2-40B4-BE49-F238E27FC236}">
                <a16:creationId xmlns:a16="http://schemas.microsoft.com/office/drawing/2014/main" id="{0E0452F3-9E92-B513-86DA-C27D36CD55BF}"/>
              </a:ext>
            </a:extLst>
          </p:cNvPr>
          <p:cNvSpPr/>
          <p:nvPr/>
        </p:nvSpPr>
        <p:spPr>
          <a:xfrm>
            <a:off x="289834" y="2211124"/>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Employee Survey</a:t>
            </a:r>
          </a:p>
        </p:txBody>
      </p:sp>
      <p:sp>
        <p:nvSpPr>
          <p:cNvPr id="8" name="Rectangle: Rounded Corners 7">
            <a:extLst>
              <a:ext uri="{FF2B5EF4-FFF2-40B4-BE49-F238E27FC236}">
                <a16:creationId xmlns:a16="http://schemas.microsoft.com/office/drawing/2014/main" id="{DC369C94-0516-7186-6655-ECDA1BC38F6A}"/>
              </a:ext>
            </a:extLst>
          </p:cNvPr>
          <p:cNvSpPr/>
          <p:nvPr/>
        </p:nvSpPr>
        <p:spPr>
          <a:xfrm>
            <a:off x="270936" y="4434726"/>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Employer Survey</a:t>
            </a:r>
          </a:p>
        </p:txBody>
      </p:sp>
      <p:sp>
        <p:nvSpPr>
          <p:cNvPr id="9" name="Rectangle: Rounded Corners 8">
            <a:extLst>
              <a:ext uri="{FF2B5EF4-FFF2-40B4-BE49-F238E27FC236}">
                <a16:creationId xmlns:a16="http://schemas.microsoft.com/office/drawing/2014/main" id="{B14C211B-9435-744D-C9D0-D10FE5A51F70}"/>
              </a:ext>
            </a:extLst>
          </p:cNvPr>
          <p:cNvSpPr/>
          <p:nvPr/>
        </p:nvSpPr>
        <p:spPr>
          <a:xfrm>
            <a:off x="2523428" y="2211124"/>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Employee Diary Log</a:t>
            </a:r>
          </a:p>
        </p:txBody>
      </p:sp>
      <p:sp>
        <p:nvSpPr>
          <p:cNvPr id="10" name="Rectangle: Rounded Corners 9">
            <a:extLst>
              <a:ext uri="{FF2B5EF4-FFF2-40B4-BE49-F238E27FC236}">
                <a16:creationId xmlns:a16="http://schemas.microsoft.com/office/drawing/2014/main" id="{73A2A2CE-2FEB-86D2-B4EA-9E3DEA8669CB}"/>
              </a:ext>
            </a:extLst>
          </p:cNvPr>
          <p:cNvSpPr/>
          <p:nvPr/>
        </p:nvSpPr>
        <p:spPr>
          <a:xfrm>
            <a:off x="2523428" y="4441643"/>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Employer Diary Log</a:t>
            </a:r>
          </a:p>
        </p:txBody>
      </p:sp>
      <p:sp>
        <p:nvSpPr>
          <p:cNvPr id="11" name="Rectangle: Rounded Corners 10">
            <a:extLst>
              <a:ext uri="{FF2B5EF4-FFF2-40B4-BE49-F238E27FC236}">
                <a16:creationId xmlns:a16="http://schemas.microsoft.com/office/drawing/2014/main" id="{9C1C84C1-A373-D6D2-4724-985FA7D4A73B}"/>
              </a:ext>
            </a:extLst>
          </p:cNvPr>
          <p:cNvSpPr/>
          <p:nvPr/>
        </p:nvSpPr>
        <p:spPr>
          <a:xfrm>
            <a:off x="4757022" y="2211124"/>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Employee Workshop</a:t>
            </a:r>
          </a:p>
        </p:txBody>
      </p:sp>
      <p:sp>
        <p:nvSpPr>
          <p:cNvPr id="12" name="Rectangle: Rounded Corners 11">
            <a:extLst>
              <a:ext uri="{FF2B5EF4-FFF2-40B4-BE49-F238E27FC236}">
                <a16:creationId xmlns:a16="http://schemas.microsoft.com/office/drawing/2014/main" id="{3C38DA70-340D-CA19-EAEF-490698BCCC66}"/>
              </a:ext>
            </a:extLst>
          </p:cNvPr>
          <p:cNvSpPr/>
          <p:nvPr/>
        </p:nvSpPr>
        <p:spPr>
          <a:xfrm>
            <a:off x="4792063" y="4441643"/>
            <a:ext cx="1775012"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Employer Workshop</a:t>
            </a:r>
          </a:p>
        </p:txBody>
      </p:sp>
      <p:sp>
        <p:nvSpPr>
          <p:cNvPr id="13" name="Rectangle: Rounded Corners 12">
            <a:extLst>
              <a:ext uri="{FF2B5EF4-FFF2-40B4-BE49-F238E27FC236}">
                <a16:creationId xmlns:a16="http://schemas.microsoft.com/office/drawing/2014/main" id="{07BF177C-71E8-EE11-FE63-D73A757D5441}"/>
              </a:ext>
            </a:extLst>
          </p:cNvPr>
          <p:cNvSpPr/>
          <p:nvPr/>
        </p:nvSpPr>
        <p:spPr>
          <a:xfrm>
            <a:off x="6778914" y="3046858"/>
            <a:ext cx="1624337" cy="15620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Remote Employee/</a:t>
            </a:r>
          </a:p>
          <a:p>
            <a:pPr algn="ctr"/>
            <a:r>
              <a:rPr lang="en-US">
                <a:solidFill>
                  <a:schemeClr val="tx1"/>
                </a:solidFill>
              </a:rPr>
              <a:t>Employer Workshop</a:t>
            </a:r>
          </a:p>
        </p:txBody>
      </p:sp>
      <p:sp>
        <p:nvSpPr>
          <p:cNvPr id="14" name="Rectangle: Rounded Corners 13">
            <a:extLst>
              <a:ext uri="{FF2B5EF4-FFF2-40B4-BE49-F238E27FC236}">
                <a16:creationId xmlns:a16="http://schemas.microsoft.com/office/drawing/2014/main" id="{E0C29E6C-B041-EEDB-90B6-980DF5E54BB2}"/>
              </a:ext>
            </a:extLst>
          </p:cNvPr>
          <p:cNvSpPr/>
          <p:nvPr/>
        </p:nvSpPr>
        <p:spPr>
          <a:xfrm>
            <a:off x="8689764" y="3340676"/>
            <a:ext cx="1428498" cy="10757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Implement Workshop Solution(s)</a:t>
            </a:r>
          </a:p>
        </p:txBody>
      </p:sp>
      <p:sp>
        <p:nvSpPr>
          <p:cNvPr id="15" name="Rectangle: Rounded Corners 14">
            <a:extLst>
              <a:ext uri="{FF2B5EF4-FFF2-40B4-BE49-F238E27FC236}">
                <a16:creationId xmlns:a16="http://schemas.microsoft.com/office/drawing/2014/main" id="{8E16826C-F7C8-5FD4-23F6-213F94CF5548}"/>
              </a:ext>
            </a:extLst>
          </p:cNvPr>
          <p:cNvSpPr/>
          <p:nvPr/>
        </p:nvSpPr>
        <p:spPr>
          <a:xfrm>
            <a:off x="10404775" y="3199032"/>
            <a:ext cx="1345057" cy="12711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Follow up Survey</a:t>
            </a:r>
          </a:p>
        </p:txBody>
      </p:sp>
      <p:sp>
        <p:nvSpPr>
          <p:cNvPr id="25" name="Arrow: Right 24">
            <a:extLst>
              <a:ext uri="{FF2B5EF4-FFF2-40B4-BE49-F238E27FC236}">
                <a16:creationId xmlns:a16="http://schemas.microsoft.com/office/drawing/2014/main" id="{3BCA9796-A4F0-4686-7B96-681F9D239DFB}"/>
              </a:ext>
            </a:extLst>
          </p:cNvPr>
          <p:cNvSpPr/>
          <p:nvPr/>
        </p:nvSpPr>
        <p:spPr>
          <a:xfrm>
            <a:off x="2064846" y="2560747"/>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E70C9CC9-0214-5BBE-378C-C942D9F82199}"/>
              </a:ext>
            </a:extLst>
          </p:cNvPr>
          <p:cNvSpPr/>
          <p:nvPr/>
        </p:nvSpPr>
        <p:spPr>
          <a:xfrm>
            <a:off x="2064157" y="4797445"/>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A9D0C35A-0AC0-A08B-D7B5-4649A6000C0A}"/>
              </a:ext>
            </a:extLst>
          </p:cNvPr>
          <p:cNvSpPr/>
          <p:nvPr/>
        </p:nvSpPr>
        <p:spPr>
          <a:xfrm>
            <a:off x="4298440" y="2533409"/>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948C8B57-52F9-D8A6-A746-C056D0474FB4}"/>
              </a:ext>
            </a:extLst>
          </p:cNvPr>
          <p:cNvSpPr/>
          <p:nvPr/>
        </p:nvSpPr>
        <p:spPr>
          <a:xfrm>
            <a:off x="4297062" y="4797445"/>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AB8A7C7-B228-0B6E-716D-39BC1F7D7E15}"/>
              </a:ext>
            </a:extLst>
          </p:cNvPr>
          <p:cNvSpPr/>
          <p:nvPr/>
        </p:nvSpPr>
        <p:spPr>
          <a:xfrm>
            <a:off x="8319969" y="3663405"/>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C9BF70E6-8C31-D3C3-ADE8-9AF369D70BA8}"/>
              </a:ext>
            </a:extLst>
          </p:cNvPr>
          <p:cNvSpPr/>
          <p:nvPr/>
        </p:nvSpPr>
        <p:spPr>
          <a:xfrm>
            <a:off x="10084810" y="3663405"/>
            <a:ext cx="458582" cy="430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Turn 2">
            <a:extLst>
              <a:ext uri="{FF2B5EF4-FFF2-40B4-BE49-F238E27FC236}">
                <a16:creationId xmlns:a16="http://schemas.microsoft.com/office/drawing/2014/main" id="{D0575EFE-2876-A5D3-2AC1-431A4B6A239B}"/>
              </a:ext>
            </a:extLst>
          </p:cNvPr>
          <p:cNvSpPr/>
          <p:nvPr/>
        </p:nvSpPr>
        <p:spPr>
          <a:xfrm flipH="1">
            <a:off x="757501" y="1453392"/>
            <a:ext cx="10666832" cy="1805484"/>
          </a:xfrm>
          <a:prstGeom prst="uturnArrow">
            <a:avLst>
              <a:gd name="adj1" fmla="val 9631"/>
              <a:gd name="adj2" fmla="val 25000"/>
              <a:gd name="adj3" fmla="val 15996"/>
              <a:gd name="adj4" fmla="val 50000"/>
              <a:gd name="adj5" fmla="val 408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620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367394" y="1349127"/>
            <a:ext cx="6013539" cy="736756"/>
          </a:xfrm>
        </p:spPr>
        <p:txBody>
          <a:bodyPr/>
          <a:lstStyle/>
          <a:p>
            <a:pPr algn="ctr"/>
            <a:r>
              <a:rPr lang="en-US" sz="3200" b="1">
                <a:solidFill>
                  <a:schemeClr val="accent1">
                    <a:lumMod val="75000"/>
                  </a:schemeClr>
                </a:solidFill>
              </a:rPr>
              <a:t>Participant Population</a:t>
            </a:r>
          </a:p>
        </p:txBody>
      </p:sp>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364397" y="2521904"/>
            <a:ext cx="6144796" cy="1562182"/>
          </a:xfrm>
        </p:spPr>
        <p:txBody>
          <a:bodyPr>
            <a:normAutofit/>
          </a:bodyPr>
          <a:lstStyle/>
          <a:p>
            <a:pPr marL="0" indent="0">
              <a:buNone/>
            </a:pPr>
            <a:r>
              <a:rPr lang="en-US" sz="2300"/>
              <a:t>We plan to recruit both </a:t>
            </a:r>
            <a:r>
              <a:rPr lang="en-US" sz="2300">
                <a:solidFill>
                  <a:srgbClr val="3D3D3D"/>
                </a:solidFill>
              </a:rPr>
              <a:t>U.S. </a:t>
            </a:r>
            <a:r>
              <a:rPr lang="en-US" sz="2300" b="1">
                <a:solidFill>
                  <a:schemeClr val="accent1">
                    <a:lumMod val="76000"/>
                  </a:schemeClr>
                </a:solidFill>
              </a:rPr>
              <a:t>employers</a:t>
            </a:r>
            <a:r>
              <a:rPr lang="en-US" sz="2300" b="1"/>
              <a:t> </a:t>
            </a:r>
            <a:r>
              <a:rPr lang="en-US" sz="2300"/>
              <a:t>and </a:t>
            </a:r>
            <a:r>
              <a:rPr lang="en-US" sz="2300" b="1">
                <a:solidFill>
                  <a:schemeClr val="accent1">
                    <a:lumMod val="76000"/>
                  </a:schemeClr>
                </a:solidFill>
              </a:rPr>
              <a:t>employees </a:t>
            </a:r>
            <a:r>
              <a:rPr lang="en-US" sz="2300"/>
              <a:t>working for organizations that are entirely remote or hybrid. </a:t>
            </a:r>
            <a:endParaRPr lang="en-US" sz="2400"/>
          </a:p>
        </p:txBody>
      </p:sp>
      <p:pic>
        <p:nvPicPr>
          <p:cNvPr id="8" name="Picture 7" descr="A group of people standing on their palms&#10;&#10;Description automatically generated">
            <a:extLst>
              <a:ext uri="{FF2B5EF4-FFF2-40B4-BE49-F238E27FC236}">
                <a16:creationId xmlns:a16="http://schemas.microsoft.com/office/drawing/2014/main" id="{E8AC9359-CC70-165E-17E5-AECF1A64F2E3}"/>
              </a:ext>
            </a:extLst>
          </p:cNvPr>
          <p:cNvPicPr>
            <a:picLocks noChangeAspect="1"/>
          </p:cNvPicPr>
          <p:nvPr/>
        </p:nvPicPr>
        <p:blipFill>
          <a:blip r:embed="rId3"/>
          <a:srcRect t="1012" r="216" b="8714"/>
          <a:stretch/>
        </p:blipFill>
        <p:spPr>
          <a:xfrm>
            <a:off x="6786983" y="736823"/>
            <a:ext cx="4820461" cy="5123086"/>
          </a:xfrm>
          <a:prstGeom prst="rect">
            <a:avLst/>
          </a:prstGeom>
        </p:spPr>
      </p:pic>
      <p:sp>
        <p:nvSpPr>
          <p:cNvPr id="10" name="Rectangle 9">
            <a:extLst>
              <a:ext uri="{FF2B5EF4-FFF2-40B4-BE49-F238E27FC236}">
                <a16:creationId xmlns:a16="http://schemas.microsoft.com/office/drawing/2014/main" id="{5E5E8B66-7495-6728-DDFE-4D2F020A72CF}"/>
              </a:ext>
            </a:extLst>
          </p:cNvPr>
          <p:cNvSpPr/>
          <p:nvPr/>
        </p:nvSpPr>
        <p:spPr>
          <a:xfrm>
            <a:off x="7558948" y="741122"/>
            <a:ext cx="92366" cy="51236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AEC8A6-0399-C60B-1AAD-DBA5CBEAFE21}"/>
              </a:ext>
            </a:extLst>
          </p:cNvPr>
          <p:cNvSpPr/>
          <p:nvPr/>
        </p:nvSpPr>
        <p:spPr>
          <a:xfrm rot="5400000">
            <a:off x="9290137" y="2411259"/>
            <a:ext cx="114821" cy="51147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2">
            <a:extLst>
              <a:ext uri="{FF2B5EF4-FFF2-40B4-BE49-F238E27FC236}">
                <a16:creationId xmlns:a16="http://schemas.microsoft.com/office/drawing/2014/main" id="{AFAA6C06-B875-0DA9-0202-F2374BB38CC7}"/>
              </a:ext>
            </a:extLst>
          </p:cNvPr>
          <p:cNvSpPr txBox="1">
            <a:spLocks/>
          </p:cNvSpPr>
          <p:nvPr/>
        </p:nvSpPr>
        <p:spPr>
          <a:xfrm>
            <a:off x="360222" y="4313126"/>
            <a:ext cx="6029975" cy="1656126"/>
          </a:xfrm>
          <a:prstGeom prst="rect">
            <a:avLst/>
          </a:prstGeom>
        </p:spPr>
        <p:txBody>
          <a:bodyPr vert="horz" lIns="91440" tIns="45720" rIns="91440" bIns="45720" rtlCol="0" anchor="t" anchorCtr="0">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0" indent="0">
              <a:buNone/>
            </a:pPr>
            <a:r>
              <a:rPr lang="en-US" sz="2300"/>
              <a:t>Identify issues from the top-down AND bottom-up to find solutions in the middle. </a:t>
            </a:r>
            <a:endParaRPr lang="en-US"/>
          </a:p>
        </p:txBody>
      </p:sp>
    </p:spTree>
    <p:extLst>
      <p:ext uri="{BB962C8B-B14F-4D97-AF65-F5344CB8AC3E}">
        <p14:creationId xmlns:p14="http://schemas.microsoft.com/office/powerpoint/2010/main" val="238075541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F97C138FCCB34CBA227A68BF5BF134" ma:contentTypeVersion="12" ma:contentTypeDescription="Create a new document." ma:contentTypeScope="" ma:versionID="f47cb92222876c117c71056eac8a6e2f">
  <xsd:schema xmlns:xsd="http://www.w3.org/2001/XMLSchema" xmlns:xs="http://www.w3.org/2001/XMLSchema" xmlns:p="http://schemas.microsoft.com/office/2006/metadata/properties" xmlns:ns2="f72dfd4a-1a4a-4a9b-82a7-17f674026069" xmlns:ns3="454d8916-1afd-47c9-b603-5f56c59c26a4" targetNamespace="http://schemas.microsoft.com/office/2006/metadata/properties" ma:root="true" ma:fieldsID="4e2c069f7b204158fba10de1a8976e76" ns2:_="" ns3:_="">
    <xsd:import namespace="f72dfd4a-1a4a-4a9b-82a7-17f674026069"/>
    <xsd:import namespace="454d8916-1afd-47c9-b603-5f56c59c26a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2dfd4a-1a4a-4a9b-82a7-17f6740260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4d8916-1afd-47c9-b603-5f56c59c26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03430ba-fcf9-4dd0-94b2-4d3e351a3f89}" ma:internalName="TaxCatchAll" ma:showField="CatchAllData" ma:web="454d8916-1afd-47c9-b603-5f56c59c26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54d8916-1afd-47c9-b603-5f56c59c26a4" xsi:nil="true"/>
    <lcf76f155ced4ddcb4097134ff3c332f xmlns="f72dfd4a-1a4a-4a9b-82a7-17f67402606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AD095-8A33-452F-9ACC-6ECA817AAD5E}"/>
</file>

<file path=customXml/itemProps2.xml><?xml version="1.0" encoding="utf-8"?>
<ds:datastoreItem xmlns:ds="http://schemas.openxmlformats.org/officeDocument/2006/customXml" ds:itemID="{5A00B2AC-C335-4100-B8B3-2D9F49A72906}">
  <ds:schemaRefs>
    <ds:schemaRef ds:uri="454d8916-1afd-47c9-b603-5f56c59c26a4"/>
    <ds:schemaRef ds:uri="f72dfd4a-1a4a-4a9b-82a7-17f6740260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{3E275767-468C-44BA-9175-0BC652931365}tf45205285_win32</Template>
  <Application>Microsoft Office PowerPoint</Application>
  <PresentationFormat>Widescreen</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Understanding remote work  &amp; Employee mental health challenges</vt:lpstr>
      <vt:lpstr>BACKGROUND</vt:lpstr>
      <vt:lpstr>Remote work benefits*</vt:lpstr>
      <vt:lpstr>Remote work  Challenges*</vt:lpstr>
      <vt:lpstr>Impact of remote work on mental health</vt:lpstr>
      <vt:lpstr>Project goal:</vt:lpstr>
      <vt:lpstr>PowerPoint Presentation</vt:lpstr>
      <vt:lpstr>Research method</vt:lpstr>
      <vt:lpstr>Participant Population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Iterate &amp; Improve Upon solution</vt:lpstr>
      <vt:lpstr>PowerPoint Presentation</vt:lpstr>
      <vt:lpstr>Key learnings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Siefker, Lisa</dc:creator>
  <cp:revision>7</cp:revision>
  <dcterms:created xsi:type="dcterms:W3CDTF">2024-09-29T17:42:44Z</dcterms:created>
  <dcterms:modified xsi:type="dcterms:W3CDTF">2024-10-06T13:41:18Z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0x010100F7F97C138FCCB34CBA227A68BF5BF134</vt:lpwstr>
  </property>
  <property fmtid="{D5CDD505-2E9C-101B-9397-08002B2CF9AE}" pid="3" name="MediaServiceImageTags">
    <vt:lpwstr/>
  </property>
</Properties>
</file>