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8" r:id="rId4"/>
    <p:sldId id="257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B862D-0CE0-4681-B524-221DB519AB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25445"/>
            <a:ext cx="12192000" cy="400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1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8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5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2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5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6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5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5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1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4131E-5ABD-4DF2-ACDA-505B69143C1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41272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5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0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Wink Tour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1D925B-B932-4BEB-94FB-48D2972FFEE2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8"/>
    </mc:Choice>
    <mc:Fallback xmlns="">
      <p:transition spd="slow" advTm="35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71E1D6-076A-4A49-A2E8-3E820129FD30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205FFD8-291C-48C9-977F-30A967FB9AE8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EF72196-F02F-4FC7-871F-1CDD2BDFF4D1}"/>
              </a:ext>
            </a:extLst>
          </p:cNvPr>
          <p:cNvSpPr/>
          <p:nvPr/>
        </p:nvSpPr>
        <p:spPr>
          <a:xfrm>
            <a:off x="2389954" y="1890944"/>
            <a:ext cx="5029110" cy="2070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Hi! Welcome to the Wink tour!</a:t>
            </a:r>
          </a:p>
          <a:p>
            <a:pPr algn="ctr"/>
            <a:r>
              <a:rPr lang="en-US" dirty="0"/>
              <a:t>Wink is a software tool to make presentations and tutorials about using software programs.</a:t>
            </a:r>
          </a:p>
          <a:p>
            <a:pPr algn="ctr"/>
            <a:r>
              <a:rPr lang="en-US" dirty="0"/>
              <a:t>Let’s walk through a few features.</a:t>
            </a:r>
          </a:p>
        </p:txBody>
      </p:sp>
    </p:spTree>
    <p:extLst>
      <p:ext uri="{BB962C8B-B14F-4D97-AF65-F5344CB8AC3E}">
        <p14:creationId xmlns:p14="http://schemas.microsoft.com/office/powerpoint/2010/main" val="9242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"/>
    </mc:Choice>
    <mc:Fallback xmlns="">
      <p:transition spd="slow" advTm="41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B4D0AC-2894-4FDE-B9B5-F3061C48CC01}"/>
              </a:ext>
            </a:extLst>
          </p:cNvPr>
          <p:cNvSpPr/>
          <p:nvPr/>
        </p:nvSpPr>
        <p:spPr>
          <a:xfrm>
            <a:off x="4749553" y="4150311"/>
            <a:ext cx="2210540" cy="107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75AF8-85DF-4515-847A-451531A1B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22" b="36641"/>
          <a:stretch/>
        </p:blipFill>
        <p:spPr>
          <a:xfrm>
            <a:off x="0" y="0"/>
            <a:ext cx="12177196" cy="6098959"/>
          </a:xfrm>
          <a:prstGeom prst="rect">
            <a:avLst/>
          </a:prstGeom>
        </p:spPr>
      </p:pic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C653B1B8-98C8-403B-849A-BEAC6CA17971}"/>
              </a:ext>
            </a:extLst>
          </p:cNvPr>
          <p:cNvSpPr/>
          <p:nvPr/>
        </p:nvSpPr>
        <p:spPr>
          <a:xfrm>
            <a:off x="1614417" y="0"/>
            <a:ext cx="4290648" cy="107419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menu</a:t>
            </a:r>
          </a:p>
          <a:p>
            <a:pPr algn="ctr"/>
            <a:r>
              <a:rPr lang="en-US" dirty="0"/>
              <a:t>Use the File menu to create a new Wink file by clicking on File and selecting New.</a:t>
            </a:r>
          </a:p>
        </p:txBody>
      </p:sp>
      <p:sp>
        <p:nvSpPr>
          <p:cNvPr id="8" name="Action Button: Go Forward or Next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E7A7F29-8C8F-4A52-8DB5-B8083ED1895E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AFD151B-A13F-4C89-95F7-B534EECBD52A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8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A9D52-88A2-4B73-955B-F06604EF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3962400" cy="3352800"/>
          </a:xfrm>
          <a:prstGeom prst="rect">
            <a:avLst/>
          </a:prstGeom>
        </p:spPr>
      </p:pic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A5BF09C-F291-4566-A669-A4D51AAC83A0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7F74A09-222C-4DB6-A398-94239D0409BE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BF91312E-5D4A-4E55-ACBA-33013905D5C9}"/>
              </a:ext>
            </a:extLst>
          </p:cNvPr>
          <p:cNvSpPr/>
          <p:nvPr/>
        </p:nvSpPr>
        <p:spPr>
          <a:xfrm>
            <a:off x="503853" y="1464906"/>
            <a:ext cx="3482732" cy="2603241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Define a capture area.</a:t>
            </a:r>
          </a:p>
          <a:p>
            <a:pPr algn="ctr"/>
            <a:r>
              <a:rPr lang="en-US" dirty="0"/>
              <a:t>When recording audio, it is best to use a headset and avoid typing on keyboard while speaking.</a:t>
            </a:r>
          </a:p>
        </p:txBody>
      </p:sp>
    </p:spTree>
    <p:extLst>
      <p:ext uri="{BB962C8B-B14F-4D97-AF65-F5344CB8AC3E}">
        <p14:creationId xmlns:p14="http://schemas.microsoft.com/office/powerpoint/2010/main" val="14988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1"/>
    </mc:Choice>
    <mc:Fallback xmlns="">
      <p:transition spd="slow" advTm="36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8AF9E-E119-48A2-9D75-A91D6260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1752600"/>
            <a:ext cx="3762375" cy="3352800"/>
          </a:xfrm>
          <a:prstGeom prst="rect">
            <a:avLst/>
          </a:prstGeom>
        </p:spPr>
      </p:pic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04D111-7E6E-43CA-AE00-EE63BF40BF35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F6E8B82-491D-4D37-9B6A-D173D5BA6ACB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FC11A2C0-2712-4EC7-9205-A2E93593979D}"/>
              </a:ext>
            </a:extLst>
          </p:cNvPr>
          <p:cNvSpPr/>
          <p:nvPr/>
        </p:nvSpPr>
        <p:spPr>
          <a:xfrm>
            <a:off x="555483" y="1822461"/>
            <a:ext cx="2597168" cy="186177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Defining Hotkeys.</a:t>
            </a:r>
          </a:p>
          <a:p>
            <a:pPr algn="ctr"/>
            <a:r>
              <a:rPr lang="en-US" dirty="0"/>
              <a:t>Here you see the screenshot hotkey is Pause. </a:t>
            </a: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4464F630-96E7-4D2D-A81F-D5B5FA37D07B}"/>
              </a:ext>
            </a:extLst>
          </p:cNvPr>
          <p:cNvSpPr/>
          <p:nvPr/>
        </p:nvSpPr>
        <p:spPr>
          <a:xfrm>
            <a:off x="570374" y="4254759"/>
            <a:ext cx="3482732" cy="113833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Minimize To Tray</a:t>
            </a:r>
          </a:p>
          <a:p>
            <a:pPr algn="ctr"/>
            <a:r>
              <a:rPr lang="en-US" dirty="0"/>
              <a:t>To begin your project, click Minimize To Tray button.</a:t>
            </a:r>
          </a:p>
        </p:txBody>
      </p:sp>
    </p:spTree>
    <p:extLst>
      <p:ext uri="{BB962C8B-B14F-4D97-AF65-F5344CB8AC3E}">
        <p14:creationId xmlns:p14="http://schemas.microsoft.com/office/powerpoint/2010/main" val="11738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9"/>
    </mc:Choice>
    <mc:Fallback xmlns="">
      <p:transition spd="slow" advTm="48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1CACD3-DB49-4D14-8C10-D39E4AFF6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50" b="32775"/>
          <a:stretch/>
        </p:blipFill>
        <p:spPr>
          <a:xfrm>
            <a:off x="-479049" y="-98364"/>
            <a:ext cx="13298750" cy="705472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81F8D93-0641-4CA5-B2A5-BC03C9153EB4}"/>
              </a:ext>
            </a:extLst>
          </p:cNvPr>
          <p:cNvSpPr/>
          <p:nvPr/>
        </p:nvSpPr>
        <p:spPr>
          <a:xfrm>
            <a:off x="1606859" y="1251751"/>
            <a:ext cx="3258104" cy="1127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F9E9D4-C991-43D5-A678-C3C53D60DAE6}"/>
              </a:ext>
            </a:extLst>
          </p:cNvPr>
          <p:cNvSpPr/>
          <p:nvPr/>
        </p:nvSpPr>
        <p:spPr>
          <a:xfrm>
            <a:off x="11327907" y="1251751"/>
            <a:ext cx="301841" cy="319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69421034-A05B-411A-B0C6-EBCFF08E3753}"/>
              </a:ext>
            </a:extLst>
          </p:cNvPr>
          <p:cNvSpPr/>
          <p:nvPr/>
        </p:nvSpPr>
        <p:spPr>
          <a:xfrm>
            <a:off x="7674556" y="537080"/>
            <a:ext cx="2910585" cy="206853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Add Textbox</a:t>
            </a:r>
          </a:p>
          <a:p>
            <a:pPr algn="ctr"/>
            <a:r>
              <a:rPr lang="en-US" dirty="0"/>
              <a:t>To add a textbox, go to the Properties bar and click the Add Textbox button.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1EDB792-75BA-4458-891C-7A675B93F8D0}"/>
              </a:ext>
            </a:extLst>
          </p:cNvPr>
          <p:cNvSpPr/>
          <p:nvPr/>
        </p:nvSpPr>
        <p:spPr>
          <a:xfrm>
            <a:off x="3981524" y="5215632"/>
            <a:ext cx="3144416" cy="60649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Congratulations! You have completed the Wink tour!</a:t>
            </a:r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93AC087-3A21-423D-B9DE-53EE9AE7DCDF}"/>
              </a:ext>
            </a:extLst>
          </p:cNvPr>
          <p:cNvSpPr/>
          <p:nvPr/>
        </p:nvSpPr>
        <p:spPr bwMode="auto">
          <a:xfrm>
            <a:off x="4864963" y="5994257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132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1_Office Theme</vt:lpstr>
      <vt:lpstr>Wink Tour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</dc:creator>
  <cp:lastModifiedBy>Lisa Fleischmann</cp:lastModifiedBy>
  <cp:revision>62</cp:revision>
  <dcterms:created xsi:type="dcterms:W3CDTF">2020-02-09T02:17:20Z</dcterms:created>
  <dcterms:modified xsi:type="dcterms:W3CDTF">2020-04-03T15:15:51Z</dcterms:modified>
</cp:coreProperties>
</file>