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3" r:id="rId2"/>
    <p:sldId id="275" r:id="rId3"/>
    <p:sldId id="271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40" r:id="rId21"/>
    <p:sldId id="324" r:id="rId22"/>
    <p:sldId id="326" r:id="rId23"/>
    <p:sldId id="327" r:id="rId24"/>
    <p:sldId id="328" r:id="rId25"/>
    <p:sldId id="329" r:id="rId26"/>
    <p:sldId id="330" r:id="rId27"/>
    <p:sldId id="343" r:id="rId28"/>
    <p:sldId id="341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059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k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domain- / topic-dependence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 (R)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771660-91D5-4EAC-B3B3-4CF5AC423CED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Quanteda Universe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analysis,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876" y="3683576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Eisenstein, J. (2019): Introduction to Natural Language Processing, MIT Press.</a:t>
            </a:r>
          </a:p>
          <a:p>
            <a:pPr marL="0" indent="0">
              <a:buNone/>
            </a:pPr>
            <a:r>
              <a:rPr lang="en-US" sz="2000"/>
              <a:t>Liddy, E.D. (2001): Natural Language Processing, </a:t>
            </a:r>
            <a:r>
              <a:rPr lang="en-US" sz="2000" i="1"/>
              <a:t>in</a:t>
            </a:r>
            <a:r>
              <a:rPr lang="en-US" sz="2000"/>
              <a:t>: Encyclopedia of Library and Information Science, 2</a:t>
            </a:r>
            <a:r>
              <a:rPr lang="en-US" sz="2000" baseline="30000"/>
              <a:t>nd</a:t>
            </a:r>
            <a:r>
              <a:rPr lang="en-US" sz="2000"/>
              <a:t> ed., NY. Marcel Decker, Inc.</a:t>
            </a:r>
          </a:p>
          <a:p>
            <a:pPr marL="0" indent="0">
              <a:buNone/>
            </a:pPr>
            <a:r>
              <a:rPr lang="en-US" sz="2000"/>
              <a:t>Nadkarni, P. M., Ohno-Machado, L., and Chapman W. (2011): Natural Language Processing: An Introduction. </a:t>
            </a:r>
            <a:r>
              <a:rPr lang="en-US" sz="2000" i="1"/>
              <a:t>Journal of the American Medical Informatics Association</a:t>
            </a:r>
            <a:r>
              <a:rPr lang="en-US" sz="2000"/>
              <a:t> </a:t>
            </a:r>
            <a:r>
              <a:rPr lang="en-US" sz="2000" i="1"/>
              <a:t>18(5)</a:t>
            </a:r>
            <a:r>
              <a:rPr lang="en-US" sz="2000"/>
              <a:t>, 544–551, https://doi.org/10.1136/amiajnl-2011-000464. 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Methods.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r>
              <a:rPr lang="en-US" sz="2000"/>
              <a:t>Benoit, K., Watanabe, K., Wang, H., Nulty, P., Obeng, A., Müller, S., and Matsuo, A. (2018): quanteda: An R package for the Quantitative Analysis of Textual Data. </a:t>
            </a:r>
            <a:r>
              <a:rPr lang="en-US" sz="2000" i="1"/>
              <a:t>Journal of Open Source Software</a:t>
            </a:r>
            <a:r>
              <a:rPr lang="en-US" sz="2000"/>
              <a:t> </a:t>
            </a:r>
            <a:r>
              <a:rPr lang="en-US" sz="2000" i="1"/>
              <a:t>3(30)</a:t>
            </a:r>
            <a:r>
              <a:rPr lang="en-US" sz="2000"/>
              <a:t>, 774,  https://doi.org/10.21105/joss.00774.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sentences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Office PowerPoint</Application>
  <PresentationFormat>Widescreen</PresentationFormat>
  <Paragraphs>367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</vt:lpstr>
      <vt:lpstr>Part I: Intro NLP &amp; Task at Hand</vt:lpstr>
      <vt:lpstr>Outline</vt:lpstr>
      <vt:lpstr>Part I: Intro NLP &amp; Task at Hand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Part I: Intro NLP &amp; Task at Hand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 (R)</vt:lpstr>
      <vt:lpstr>ML Pipeline  Static vs Dynamic Features</vt:lpstr>
      <vt:lpstr>ML Pipeline  Static vs Dynamic Features</vt:lpstr>
      <vt:lpstr>Part I: Intro NLP &amp; Task at Hand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412</cp:revision>
  <dcterms:created xsi:type="dcterms:W3CDTF">2021-03-26T15:02:43Z</dcterms:created>
  <dcterms:modified xsi:type="dcterms:W3CDTF">2021-04-27T14:02:13Z</dcterms:modified>
</cp:coreProperties>
</file>