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285" r:id="rId9"/>
    <p:sldId id="299" r:id="rId10"/>
    <p:sldId id="286" r:id="rId11"/>
    <p:sldId id="298" r:id="rId12"/>
    <p:sldId id="301" r:id="rId13"/>
    <p:sldId id="297" r:id="rId14"/>
    <p:sldId id="30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8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0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8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https://fortune.com/2016/05/24/apple-siri-developers-echo/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https://cs.stanford.edu/degrees/phd/cs300/chris-manning.pdf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72F3C6F7-A30C-444A-9585-FD8B72858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5515" y="2286000"/>
            <a:ext cx="478971" cy="478971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EB0181CB-3669-4538-AA67-8C6E4E61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4829" y="3048000"/>
            <a:ext cx="478971" cy="478971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7DD102D4-9FC5-4CAC-B5C1-0D0CBE486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001" y="5282067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C197B4B-21A3-4375-BB8B-8DF25696D29C}"/>
              </a:ext>
            </a:extLst>
          </p:cNvPr>
          <p:cNvSpPr/>
          <p:nvPr/>
        </p:nvSpPr>
        <p:spPr>
          <a:xfrm>
            <a:off x="3257550" y="559990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tx1"/>
                </a:solidFill>
              </a:rPr>
              <a:t>das Wachstum vs der Reichtum ...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13F94A6B-0B2C-41CD-BC10-27C6F21C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899" y="4550567"/>
            <a:ext cx="1049337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75D82A-1C81-4022-896E-D8A148F3A0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5CC53-C4F2-4559-A06F-35117D633A18}"/>
              </a:ext>
            </a:extLst>
          </p:cNvPr>
          <p:cNvSpPr txBox="1"/>
          <p:nvPr/>
        </p:nvSpPr>
        <p:spPr>
          <a:xfrm>
            <a:off x="6605587" y="5105400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F1C588EC-3FCF-4681-8919-4EEB50D3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499077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E6A38-04E2-4CA4-AEBF-7264AD1A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6" y="1986168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00F89-F77A-44C1-A4EE-BF9B50537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937762"/>
            <a:ext cx="2038350" cy="4175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CC5695-D603-4E1C-8807-9ABB46341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9926" y="4120388"/>
            <a:ext cx="7686674" cy="1993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36413-17D7-4C14-AD78-BF99CF5D8495}"/>
              </a:ext>
            </a:extLst>
          </p:cNvPr>
          <p:cNvSpPr txBox="1"/>
          <p:nvPr/>
        </p:nvSpPr>
        <p:spPr>
          <a:xfrm>
            <a:off x="9024938" y="3429000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5" name="Graphic 14" descr="Dim (Medium Sun) with solid fill">
            <a:extLst>
              <a:ext uri="{FF2B5EF4-FFF2-40B4-BE49-F238E27FC236}">
                <a16:creationId xmlns:a16="http://schemas.microsoft.com/office/drawing/2014/main" id="{436FFC8B-6EC8-4981-9DAD-0014948C2C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9772" y="3429000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6BC985-AE98-4BDB-9703-9403EFF27128}"/>
              </a:ext>
            </a:extLst>
          </p:cNvPr>
          <p:cNvCxnSpPr>
            <a:cxnSpLocks/>
          </p:cNvCxnSpPr>
          <p:nvPr/>
        </p:nvCxnSpPr>
        <p:spPr>
          <a:xfrm>
            <a:off x="4495800" y="1690688"/>
            <a:ext cx="0" cy="332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at hand  </a:t>
            </a:r>
            <a:r>
              <a:rPr lang="en-US" b="1"/>
              <a:t>Analytical objective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8B60686-1BAA-4393-908C-7A536FC6EB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990598" y="5037935"/>
            <a:ext cx="857251" cy="8680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21921B3-4545-4466-99C2-4A4F8C369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914398" y="1584739"/>
            <a:ext cx="1009650" cy="1022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53F87B-AB1E-4CA2-9522-6023DC9FFD9D}"/>
              </a:ext>
            </a:extLst>
          </p:cNvPr>
          <p:cNvSpPr/>
          <p:nvPr/>
        </p:nvSpPr>
        <p:spPr>
          <a:xfrm>
            <a:off x="2324100" y="5037935"/>
            <a:ext cx="9029697" cy="79930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E8B1BB-B512-4D14-861B-24ACC44A6684}"/>
              </a:ext>
            </a:extLst>
          </p:cNvPr>
          <p:cNvCxnSpPr>
            <a:cxnSpLocks/>
          </p:cNvCxnSpPr>
          <p:nvPr/>
        </p:nvCxnSpPr>
        <p:spPr>
          <a:xfrm>
            <a:off x="9144000" y="1711799"/>
            <a:ext cx="0" cy="332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A6A1B-B173-406C-A5BE-4736EDBBE05E}"/>
              </a:ext>
            </a:extLst>
          </p:cNvPr>
          <p:cNvSpPr/>
          <p:nvPr/>
        </p:nvSpPr>
        <p:spPr>
          <a:xfrm>
            <a:off x="2324101" y="1696245"/>
            <a:ext cx="9029698" cy="799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data by German 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6C9BB-9263-4493-993D-78184D74BA4B}"/>
              </a:ext>
            </a:extLst>
          </p:cNvPr>
          <p:cNvSpPr/>
          <p:nvPr/>
        </p:nvSpPr>
        <p:spPr>
          <a:xfrm>
            <a:off x="2324100" y="2810142"/>
            <a:ext cx="9029697" cy="799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3E6A-72AD-485E-98B6-5185A658D1B5}"/>
              </a:ext>
            </a:extLst>
          </p:cNvPr>
          <p:cNvSpPr/>
          <p:nvPr/>
        </p:nvSpPr>
        <p:spPr>
          <a:xfrm>
            <a:off x="2324100" y="3924038"/>
            <a:ext cx="4356000" cy="799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7408-9177-40AC-8D20-0ECA5F66588C}"/>
              </a:ext>
            </a:extLst>
          </p:cNvPr>
          <p:cNvSpPr/>
          <p:nvPr/>
        </p:nvSpPr>
        <p:spPr>
          <a:xfrm>
            <a:off x="6997797" y="3924037"/>
            <a:ext cx="4356000" cy="799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52A541-35C7-461F-A964-640BD721313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680100" y="4323690"/>
            <a:ext cx="31769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8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4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baseline="30000">
                <a:solidFill>
                  <a:srgbClr val="FF0000"/>
                </a:solidFill>
              </a:rPr>
              <a:t>nd</a:t>
            </a:r>
            <a:r>
              <a:rPr lang="en-US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https://doi.org/10.1136/amiajnl-2011-000464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219325" y="1804762"/>
            <a:ext cx="9134473" cy="2548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8257" y="3429000"/>
            <a:ext cx="4005943" cy="2365614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447802" y="3429000"/>
            <a:ext cx="4005942" cy="2363154"/>
          </a:xfrm>
          <a:prstGeom prst="wedgeRectCallout">
            <a:avLst>
              <a:gd name="adj1" fmla="val -33302"/>
              <a:gd name="adj2" fmla="val 6894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5254545" y="4106577"/>
            <a:ext cx="1008000" cy="1008000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</a:t>
            </a:r>
            <a:r>
              <a:rPr lang="en-US" sz="2400" i="1"/>
              <a:t>many more</a:t>
            </a:r>
          </a:p>
          <a:p>
            <a:pPr lvl="1"/>
            <a:endParaRPr lang="en-US" b="1"/>
          </a:p>
        </p:txBody>
      </p:sp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05AFF3F1-98F8-45E2-B8B5-F6381CD6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3899" y="523842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16240-E3F8-4F4A-B3F0-EDB543FE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27479" y="1825625"/>
            <a:ext cx="3126321" cy="30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Widescreen</PresentationFormat>
  <Paragraphs>173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Task at hand  Analytical objective</vt:lpstr>
      <vt:lpstr>Working data  Generation</vt:lpstr>
      <vt:lpstr>Working data  Structure</vt:lpstr>
      <vt:lpstr>Working data  Example</vt:lpstr>
      <vt:lpstr>Working data  Particularities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139</cp:revision>
  <dcterms:created xsi:type="dcterms:W3CDTF">2021-03-26T15:02:43Z</dcterms:created>
  <dcterms:modified xsi:type="dcterms:W3CDTF">2021-04-01T12:51:27Z</dcterms:modified>
</cp:coreProperties>
</file>