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and sentiment analysis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355164" cy="724932"/>
            <a:chOff x="1089868" y="2001663"/>
            <a:chExt cx="10355164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70" y="2006587"/>
              <a:ext cx="4343362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729912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14422" cy="720074"/>
            <a:chOff x="1085850" y="2854250"/>
            <a:chExt cx="10814422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2" y="2854324"/>
              <a:ext cx="5453809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23978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56071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Microsoft Office PowerPoint</Application>
  <PresentationFormat>Widescreen</PresentationFormat>
  <Paragraphs>349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342</cp:revision>
  <dcterms:created xsi:type="dcterms:W3CDTF">2021-03-26T15:02:43Z</dcterms:created>
  <dcterms:modified xsi:type="dcterms:W3CDTF">2021-04-03T12:50:21Z</dcterms:modified>
</cp:coreProperties>
</file>