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11" r:id="rId26"/>
    <p:sldId id="370" r:id="rId27"/>
    <p:sldId id="374" r:id="rId28"/>
    <p:sldId id="372" r:id="rId29"/>
    <p:sldId id="375" r:id="rId30"/>
    <p:sldId id="371" r:id="rId31"/>
    <p:sldId id="323" r:id="rId32"/>
    <p:sldId id="373" r:id="rId33"/>
    <p:sldId id="344" r:id="rId34"/>
    <p:sldId id="377" r:id="rId35"/>
    <p:sldId id="376" r:id="rId36"/>
    <p:sldId id="346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9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 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null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ML Training &amp; Prediction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using the test set(s)</a:t>
            </a:r>
          </a:p>
          <a:p>
            <a:r>
              <a:rPr lang="de-DE"/>
              <a:t>Aka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Classifier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Performance Evaluation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ML Evaluation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ML Pipeline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11: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 repeated 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1990724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the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the semantic importance of a word in a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Microsoft Office PowerPoint</Application>
  <PresentationFormat>Widescreen</PresentationFormat>
  <Paragraphs>421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Training &amp; Prediction  Example</vt:lpstr>
      <vt:lpstr>Performance Evaluation  Idea</vt:lpstr>
      <vt:lpstr>Performance Evaluation  Idea</vt:lpstr>
      <vt:lpstr>Performance Evaluation  Metrics</vt:lpstr>
      <vt:lpstr>Performance Evaluation  Metrics</vt:lpstr>
      <vt:lpstr>Performance Evaluation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710</cp:revision>
  <dcterms:created xsi:type="dcterms:W3CDTF">2021-03-26T15:02:43Z</dcterms:created>
  <dcterms:modified xsi:type="dcterms:W3CDTF">2021-05-03T14:03:38Z</dcterms:modified>
</cp:coreProperties>
</file>