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CC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4/12/2021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4/12/2021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s.2020.101582" TargetMode="External"/><Relationship Id="rId2" Type="http://schemas.openxmlformats.org/officeDocument/2006/relationships/hyperlink" Target="https://doi.org/10.1136/amiajnl-2011-0004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30515"/>
              </p:ext>
            </p:extLst>
          </p:nvPr>
        </p:nvGraphicFramePr>
        <p:xfrm>
          <a:off x="1066799" y="1990724"/>
          <a:ext cx="10286999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259488">
                <a:tc>
                  <a:txBody>
                    <a:bodyPr/>
                    <a:lstStyle/>
                    <a:p>
                      <a:r>
                        <a:rPr lang="de-DE" sz="1400" b="1"/>
                        <a:t>Variable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Type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Description</a:t>
                      </a: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last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first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wahlkreis_name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63055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party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political party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Federal state of 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Unemployment rate in MP‘s electoral district during 2017 election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share_pop_migration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Share of migrant population in MP‘s electoral district during 2017 election 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18036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user_name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username on Twitter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number of followers on Twitter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date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Time stamp of tweet creation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text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Tweet text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likes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retweets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103376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t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 / topic 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(1) and sentiment analysis (2)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449920" cy="724932"/>
            <a:chOff x="1089868" y="2001663"/>
            <a:chExt cx="10449920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69" y="2006587"/>
              <a:ext cx="4438119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820654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41854" cy="720074"/>
            <a:chOff x="1085850" y="2854250"/>
            <a:chExt cx="10841854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1" y="2854324"/>
              <a:ext cx="5516495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51410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83503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not 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B7B8591-78F1-4886-AE68-E57DAEC3AA2D}"/>
              </a:ext>
            </a:extLst>
          </p:cNvPr>
          <p:cNvSpPr/>
          <p:nvPr/>
        </p:nvSpPr>
        <p:spPr>
          <a:xfrm>
            <a:off x="6819625" y="3937426"/>
            <a:ext cx="120671" cy="165870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27D15A-2FCB-4844-8681-F99A5867D109}"/>
              </a:ext>
            </a:extLst>
          </p:cNvPr>
          <p:cNvSpPr/>
          <p:nvPr/>
        </p:nvSpPr>
        <p:spPr>
          <a:xfrm>
            <a:off x="6620827" y="4544526"/>
            <a:ext cx="3279648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text normalization – </a:t>
            </a:r>
            <a:br>
              <a:rPr lang="de-DE" sz="2400" i="1">
                <a:solidFill>
                  <a:schemeClr val="tx1"/>
                </a:solidFill>
              </a:rPr>
            </a:br>
            <a:r>
              <a:rPr lang="de-DE" sz="2400" i="1">
                <a:solidFill>
                  <a:schemeClr val="tx1"/>
                </a:solidFill>
              </a:rPr>
              <a:t>to be continued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Machine learning pipeline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c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4349" y="3781413"/>
            <a:ext cx="679451" cy="6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552449"/>
            <a:ext cx="10296525" cy="616902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Jacob Eisenstein (2019): Introduction to Natural Language Processing, MIT Press</a:t>
            </a:r>
          </a:p>
          <a:p>
            <a:r>
              <a:rPr lang="en-US" sz="2400">
                <a:solidFill>
                  <a:srgbClr val="FF0000"/>
                </a:solidFill>
              </a:rPr>
              <a:t>Liddy, E.D. 2001. Natural Language Processing. In Encyclopedia of Library and Information Science, 2</a:t>
            </a:r>
            <a:r>
              <a:rPr lang="en-US" sz="2400" baseline="30000">
                <a:solidFill>
                  <a:srgbClr val="FF0000"/>
                </a:solidFill>
              </a:rPr>
              <a:t>nd</a:t>
            </a:r>
            <a:r>
              <a:rPr lang="en-US" sz="2400">
                <a:solidFill>
                  <a:srgbClr val="FF0000"/>
                </a:solidFill>
              </a:rPr>
              <a:t> Ed. NY. Marcel Decker, Inc.</a:t>
            </a:r>
          </a:p>
          <a:p>
            <a:r>
              <a:rPr lang="en-US" sz="2400">
                <a:solidFill>
                  <a:srgbClr val="FF0000"/>
                </a:solidFill>
              </a:rPr>
              <a:t>Prakash M Nadkarni, Lucila Ohno-Machado, Wendy W Chapman, Natural language processing: an introduction, Journal of the American Medical Informatics Association, Volume 18, Issue 5, September 2011, Pages 544–551, </a:t>
            </a:r>
            <a:r>
              <a:rPr lang="en-US" sz="2400">
                <a:solidFill>
                  <a:srgbClr val="FF0000"/>
                </a:solidFill>
                <a:hlinkClick r:id="rId2"/>
              </a:rPr>
              <a:t>https://doi.org/10.1136/amiajnl-2011-000464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I. Vayansky and S.A.P. Kumar, A review of topic modeling methods, Information Systems (2020), doi: </a:t>
            </a:r>
            <a:r>
              <a:rPr lang="en-US" sz="2400">
                <a:solidFill>
                  <a:srgbClr val="FF0000"/>
                </a:solidFill>
                <a:hlinkClick r:id="rId3"/>
              </a:rPr>
              <a:t>https://doi.org/10.1016/j.is.2020.101582</a:t>
            </a:r>
            <a:r>
              <a:rPr lang="en-US" sz="2400">
                <a:solidFill>
                  <a:srgbClr val="FF0000"/>
                </a:solidFill>
              </a:rPr>
              <a:t>.</a:t>
            </a:r>
          </a:p>
          <a:p>
            <a:r>
              <a:rPr lang="en-US" sz="2400">
                <a:solidFill>
                  <a:srgbClr val="FF0000"/>
                </a:solidFill>
              </a:rPr>
              <a:t>Benoit, Kenneth, Kohei Watanabe, Haiyan Wang, Paul Nulty, Adam Obeng, Stefan Müller, and Akitaka Matsuo. (2018) “quanteda: An R package for the quantitative analysis of textual data”. Journal of Open Source Software. 3(30), 774. https://doi.org/10.21105/joss.00774.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4D39AA-D274-4B7F-8596-0A6891FB77A5}"/>
              </a:ext>
            </a:extLst>
          </p:cNvPr>
          <p:cNvSpPr/>
          <p:nvPr/>
        </p:nvSpPr>
        <p:spPr>
          <a:xfrm>
            <a:off x="0" y="1954466"/>
            <a:ext cx="12192000" cy="3364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under construction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Microsoft Office PowerPoint</Application>
  <PresentationFormat>Widescreen</PresentationFormat>
  <Paragraphs>353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</vt:lpstr>
      <vt:lpstr>ML Pipeline  Static vs Dynamic features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356</cp:revision>
  <dcterms:created xsi:type="dcterms:W3CDTF">2021-03-26T15:02:43Z</dcterms:created>
  <dcterms:modified xsi:type="dcterms:W3CDTF">2021-04-12T13:56:57Z</dcterms:modified>
</cp:coreProperties>
</file>