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24" r:id="rId32"/>
    <p:sldId id="33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4/10/2021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4/10/2021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4/10/2021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4/10/2021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4/10/2021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20" name="Rectangle 19">
            <a:extLst>
              <a:ext uri="{FF2B5EF4-FFF2-40B4-BE49-F238E27FC236}">
                <a16:creationId xmlns:a16="http://schemas.microsoft.com/office/drawing/2014/main" id="{A0E2A105-DEC8-4F12-8E61-2C390A5EC08F}"/>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Hashtags and emojis</a:t>
            </a:r>
          </a:p>
          <a:p>
            <a:pPr lvl="2"/>
            <a:r>
              <a:rPr lang="en-US"/>
              <a:t>Presence / absence</a:t>
            </a:r>
          </a:p>
          <a:p>
            <a:pPr lvl="2"/>
            <a:r>
              <a:rPr lang="en-US"/>
              <a:t>If possible, polarity</a:t>
            </a:r>
          </a:p>
          <a:p>
            <a:pPr lvl="1"/>
            <a:r>
              <a:rPr lang="en-US"/>
              <a:t>Negations, intensifications, punctuations, repetitions</a:t>
            </a:r>
          </a:p>
          <a:p>
            <a:pPr lvl="1"/>
            <a:r>
              <a:rPr lang="en-US"/>
              <a:t>Word / character n-grams</a:t>
            </a:r>
          </a:p>
          <a:p>
            <a:pPr lvl="1"/>
            <a:r>
              <a:rPr lang="en-US"/>
              <a:t>Part-of-speech (POS) tags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aufsetzen</a:t>
            </a:r>
            <a:endParaRPr lang="en-US"/>
          </a:p>
        </p:txBody>
      </p:sp>
    </p:spTree>
    <p:extLst>
      <p:ext uri="{BB962C8B-B14F-4D97-AF65-F5344CB8AC3E}">
        <p14:creationId xmlns:p14="http://schemas.microsoft.com/office/powerpoint/2010/main" val="4254960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Tree>
    <p:extLst>
      <p:ext uri="{BB962C8B-B14F-4D97-AF65-F5344CB8AC3E}">
        <p14:creationId xmlns:p14="http://schemas.microsoft.com/office/powerpoint/2010/main" val="348320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2080</Words>
  <Application>Microsoft Office PowerPoint</Application>
  <PresentationFormat>Widescreen</PresentationFormat>
  <Paragraphs>310</Paragraphs>
  <Slides>33</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239</cp:revision>
  <dcterms:created xsi:type="dcterms:W3CDTF">2021-03-26T15:02:43Z</dcterms:created>
  <dcterms:modified xsi:type="dcterms:W3CDTF">2021-04-10T14:26:08Z</dcterms:modified>
</cp:coreProperties>
</file>