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70" r:id="rId26"/>
    <p:sldId id="374" r:id="rId27"/>
    <p:sldId id="372" r:id="rId28"/>
    <p:sldId id="375" r:id="rId29"/>
    <p:sldId id="311" r:id="rId30"/>
    <p:sldId id="323" r:id="rId31"/>
    <p:sldId id="373" r:id="rId32"/>
    <p:sldId id="344" r:id="rId33"/>
    <p:sldId id="377" r:id="rId34"/>
    <p:sldId id="376" r:id="rId35"/>
    <p:sldId id="346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</a:t>
            </a:r>
            <a:r>
              <a:rPr lang="de-DE">
                <a:sym typeface="Symbol" panose="05050102010706020507" pitchFamily="18" charset="2"/>
              </a:rPr>
              <a:t>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zero vector for unknown words)</a:t>
            </a:r>
            <a:endParaRPr lang="de-DE"/>
          </a:p>
          <a:p>
            <a:pPr lvl="1"/>
            <a:endParaRPr lang="de-DE"/>
          </a:p>
        </p:txBody>
      </p:sp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on test set(s)</a:t>
            </a:r>
          </a:p>
          <a:p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Model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Sentiment Analysis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Sentiment Analysis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and/or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2100452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semantic importance of words in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Widescreen</PresentationFormat>
  <Paragraphs>416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Performance Evaluation  Idea</vt:lpstr>
      <vt:lpstr>Performance Evaluation  Idea</vt:lpstr>
      <vt:lpstr>Performance Evaluation  Metrics</vt:lpstr>
      <vt:lpstr>Performance Evaluation  Metrics</vt:lpstr>
      <vt:lpstr>Training &amp; Prediction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729</cp:revision>
  <dcterms:created xsi:type="dcterms:W3CDTF">2021-03-26T15:02:43Z</dcterms:created>
  <dcterms:modified xsi:type="dcterms:W3CDTF">2021-05-06T19:29:59Z</dcterms:modified>
</cp:coreProperties>
</file>