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1060"/>
              </p:ext>
            </p:extLst>
          </p:nvPr>
        </p:nvGraphicFramePr>
        <p:xfrm>
          <a:off x="1066799" y="1990724"/>
          <a:ext cx="1028699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326881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last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first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political part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Federal state of MP‘s electoral district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Unemployment rate in MP‘s electoral district during 2017 election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username on Twitter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number of followers on Twitter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date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Time stamp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Location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Tweet text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likes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retweets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E9B64B-A8C4-4243-A57D-C9B363F9293C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68868"/>
            <a:ext cx="0" cy="290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047899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Widescreen</PresentationFormat>
  <Paragraphs>350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345</cp:revision>
  <dcterms:created xsi:type="dcterms:W3CDTF">2021-03-26T15:02:43Z</dcterms:created>
  <dcterms:modified xsi:type="dcterms:W3CDTF">2021-04-10T07:13:22Z</dcterms:modified>
</cp:coreProperties>
</file>