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56" r:id="rId10"/>
    <p:sldId id="354" r:id="rId11"/>
    <p:sldId id="355" r:id="rId12"/>
    <p:sldId id="357" r:id="rId13"/>
    <p:sldId id="358" r:id="rId14"/>
    <p:sldId id="359" r:id="rId15"/>
    <p:sldId id="343" r:id="rId16"/>
    <p:sldId id="347" r:id="rId17"/>
    <p:sldId id="328" r:id="rId18"/>
    <p:sldId id="345" r:id="rId19"/>
    <p:sldId id="344" r:id="rId20"/>
    <p:sldId id="346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AD4D4-0ED2-43E7-B258-8F3069EB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4248"/>
            <a:ext cx="6970776" cy="4317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404098" y="5681816"/>
            <a:ext cx="2949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/>
              <a:t>https://www.shanelynn.ie/get-busy-with-word-embeddings-introduction/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E632D-A34B-4E65-8BD3-10440812B390}"/>
              </a:ext>
            </a:extLst>
          </p:cNvPr>
          <p:cNvSpPr txBox="1"/>
          <p:nvPr/>
        </p:nvSpPr>
        <p:spPr>
          <a:xfrm>
            <a:off x="8595550" y="3608020"/>
            <a:ext cx="256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strongly depending on training corpus</a:t>
            </a: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8610600" y="251041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 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145536" y="5738435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A0FED472-3F1F-4672-9AA4-6424E715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42821" y="5410054"/>
            <a:ext cx="757629" cy="946296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721608" y="5758161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null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0310" y="2820759"/>
            <a:ext cx="360000" cy="360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310" y="3488707"/>
            <a:ext cx="360000" cy="360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3167746"/>
            <a:ext cx="360000" cy="360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310" y="3822681"/>
            <a:ext cx="360000" cy="360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4574621"/>
            <a:ext cx="360000" cy="360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8276" y="5242569"/>
            <a:ext cx="360000" cy="360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4908595"/>
            <a:ext cx="360000" cy="360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8276" y="55765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mlr3 Universe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Miner, G., Elder IV, J., Fast, A., Hill, T., Nisbet, R. and Delen, D. (2012): Practical Text Mining and Statistical Analysis for Non-Structured Text Data Applications, Academic Press. 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GloVe. Global Vectors for Word Representation. </a:t>
            </a:r>
            <a:r>
              <a:rPr lang="en-US" sz="2000" i="1"/>
              <a:t>Proceedings of the 2014 Conference on Empirical Methods in Natural Language Processing (EMNLP)</a:t>
            </a:r>
            <a:r>
              <a:rPr lang="en-US" sz="2000"/>
              <a:t>, pp. 1532–1543.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Pre-trained word vectors. https://nlp.stanford.edu/projects/glove.</a:t>
            </a:r>
          </a:p>
          <a:p>
            <a:pPr marL="0" indent="0">
              <a:buNone/>
            </a:pPr>
            <a:r>
              <a:rPr lang="en-US" sz="2000"/>
              <a:t>Sarkar, D. (2016): Text Analytics with Python. A Practitioner's Guide to Natural Language Processing, Apress.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the </a:t>
            </a:r>
            <a:r>
              <a:rPr lang="en-US" b="1"/>
              <a:t>term frequency vector </a:t>
            </a:r>
            <a:r>
              <a:rPr lang="en-US"/>
              <a:t>(occurrence of all the distinct words that are present in the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the semantic importance of a word in a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7443131-1CA9-405F-8B23-66FD98AB3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8" y="1990724"/>
                <a:ext cx="10086977" cy="4867275"/>
              </a:xfrm>
            </p:spPr>
            <p:txBody>
              <a:bodyPr>
                <a:normAutofit/>
              </a:bodyPr>
              <a:lstStyle/>
              <a:p>
                <a:r>
                  <a:rPr lang="en-GB" b="1"/>
                  <a:t>Dimensionality reduction</a:t>
                </a:r>
                <a:endParaRPr lang="en-GB" b="1" dirty="0"/>
              </a:p>
              <a:p>
                <a:pPr lvl="1"/>
                <a:r>
                  <a:rPr lang="en-US"/>
                  <a:t>Making </a:t>
                </a:r>
                <a:r>
                  <a:rPr lang="en-US" dirty="0"/>
                  <a:t>use of the co-occurrence matrix </a:t>
                </a:r>
              </a:p>
              <a:p>
                <a:pPr lvl="1"/>
                <a:r>
                  <a:rPr lang="en-US" dirty="0"/>
                  <a:t>Learned </a:t>
                </a:r>
                <a:r>
                  <a:rPr lang="en-US" b="1" dirty="0"/>
                  <a:t>representations</a:t>
                </a:r>
                <a:r>
                  <a:rPr lang="en-US" dirty="0"/>
                  <a:t> for words</a:t>
                </a:r>
                <a:r>
                  <a:rPr lang="en-US"/>
                  <a:t>: </a:t>
                </a:r>
                <a:br>
                  <a:rPr lang="en-US"/>
                </a:br>
                <a:r>
                  <a:rPr lang="en-US"/>
                  <a:t>similar </a:t>
                </a:r>
                <a:r>
                  <a:rPr lang="en-US" dirty="0"/>
                  <a:t>meaning = similar representation in the </a:t>
                </a:r>
                <a:r>
                  <a:rPr lang="en-US"/>
                  <a:t>vector space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endParaRPr lang="en-US" dirty="0"/>
              </a:p>
              <a:p>
                <a:r>
                  <a:rPr lang="en-GB"/>
                  <a:t>Enabling mathematical </a:t>
                </a:r>
                <a:r>
                  <a:rPr lang="en-GB" dirty="0"/>
                  <a:t>operations </a:t>
                </a:r>
                <a:r>
                  <a:rPr lang="en-GB"/>
                  <a:t>on the vocabulary: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7443131-1CA9-405F-8B23-66FD98AB3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8" y="1990724"/>
                <a:ext cx="10086977" cy="4867275"/>
              </a:xfrm>
              <a:blipFill>
                <a:blip r:embed="rId3"/>
                <a:stretch>
                  <a:fillRect l="-1088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35780C-35DD-4440-8F63-5DA698E12D57}"/>
              </a:ext>
            </a:extLst>
          </p:cNvPr>
          <p:cNvSpPr txBox="1"/>
          <p:nvPr/>
        </p:nvSpPr>
        <p:spPr>
          <a:xfrm>
            <a:off x="3438144" y="3792686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characterize words by their surrounding context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CC4ADFA2-EA28-4E70-B3FA-B23198EE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94763" y="355037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Widescreen</PresentationFormat>
  <Paragraphs>273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Part II-3: Sentiment Analysis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539</cp:revision>
  <dcterms:created xsi:type="dcterms:W3CDTF">2021-03-26T15:02:43Z</dcterms:created>
  <dcterms:modified xsi:type="dcterms:W3CDTF">2021-05-01T06:44:33Z</dcterms:modified>
</cp:coreProperties>
</file>