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3" r:id="rId2"/>
    <p:sldId id="305" r:id="rId3"/>
    <p:sldId id="304" r:id="rId4"/>
    <p:sldId id="346" r:id="rId5"/>
    <p:sldId id="332" r:id="rId6"/>
    <p:sldId id="347" r:id="rId7"/>
    <p:sldId id="333" r:id="rId8"/>
    <p:sldId id="311" r:id="rId9"/>
    <p:sldId id="336" r:id="rId10"/>
    <p:sldId id="334" r:id="rId11"/>
    <p:sldId id="348" r:id="rId12"/>
    <p:sldId id="335" r:id="rId13"/>
    <p:sldId id="33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strings.html" TargetMode="External"/><Relationship Id="rId3" Type="http://schemas.openxmlformats.org/officeDocument/2006/relationships/hyperlink" Target="https://flukeout.github.io/" TargetMode="External"/><Relationship Id="rId7" Type="http://schemas.openxmlformats.org/officeDocument/2006/relationships/hyperlink" Target="https://docs.tweepy.org/en/latest/" TargetMode="External"/><Relationship Id="rId2" Type="http://schemas.openxmlformats.org/officeDocument/2006/relationships/hyperlink" Target="https://www.analyticsvidhya.com/blog/2015/10/beginner-guide-web-scraping-beautiful-soup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tweet-workshop.mikewk.com/#1" TargetMode="External"/><Relationship Id="rId5" Type="http://schemas.openxmlformats.org/officeDocument/2006/relationships/hyperlink" Target="https://cran.r-project.org/web/packages/rtweet/rtweet.pdf" TargetMode="External"/><Relationship Id="rId4" Type="http://schemas.openxmlformats.org/officeDocument/2006/relationships/hyperlink" Target="https://selectorgadget.com/" TargetMode="External"/><Relationship Id="rId9" Type="http://schemas.openxmlformats.org/officeDocument/2006/relationships/hyperlink" Target="https://www.rstudio.com/wp-content/uploads/2016/09/RegExCheatshee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Keyword-Based 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Situation:</a:t>
            </a:r>
          </a:p>
          <a:p>
            <a:pPr lvl="1"/>
            <a:r>
              <a:rPr lang="de-DE"/>
              <a:t>(Statistical) topic modeling not always producing meaningful topics</a:t>
            </a:r>
          </a:p>
          <a:p>
            <a:pPr lvl="1"/>
            <a:r>
              <a:rPr lang="de-DE"/>
              <a:t>Quite some human input required still</a:t>
            </a:r>
          </a:p>
          <a:p>
            <a:pPr lvl="1"/>
            <a:r>
              <a:rPr lang="de-DE"/>
              <a:t>Also, unsupervised approach not always appropriate</a:t>
            </a:r>
          </a:p>
          <a:p>
            <a:r>
              <a:rPr lang="de-DE" b="1"/>
              <a:t>Idea: </a:t>
            </a:r>
            <a:r>
              <a:rPr lang="de-DE"/>
              <a:t>specify keywords &amp; find related documents</a:t>
            </a:r>
          </a:p>
          <a:p>
            <a:r>
              <a:rPr lang="de-DE" b="1"/>
              <a:t>Approach:</a:t>
            </a:r>
          </a:p>
          <a:p>
            <a:pPr lvl="1"/>
            <a:r>
              <a:rPr lang="de-DE"/>
              <a:t>Specify list of keywords.</a:t>
            </a:r>
          </a:p>
          <a:p>
            <a:pPr lvl="1"/>
            <a:r>
              <a:rPr lang="de-DE"/>
              <a:t>Find similar words (both morphologically &amp; semantically).</a:t>
            </a:r>
          </a:p>
          <a:p>
            <a:pPr lvl="1"/>
            <a:r>
              <a:rPr lang="de-DE"/>
              <a:t>Assign all documents using these words to the associated topic.</a:t>
            </a:r>
          </a:p>
          <a:p>
            <a:pPr lvl="1"/>
            <a:endParaRPr lang="de-DE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27650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7: Keyword-Based TE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u="sng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https://www.analyticsvidhya.com/blog/2015/10/beginner-guide-web-scraping-beautiful-soup-python/</a:t>
            </a:r>
            <a:r>
              <a:rPr lang="en-US" dirty="0"/>
              <a:t> (Guide to </a:t>
            </a:r>
            <a:r>
              <a:rPr lang="en-US" dirty="0" err="1"/>
              <a:t>webscraping</a:t>
            </a:r>
            <a:r>
              <a:rPr lang="en-US" dirty="0"/>
              <a:t> in python)</a:t>
            </a:r>
          </a:p>
          <a:p>
            <a:r>
              <a:rPr lang="en-US" dirty="0">
                <a:hlinkClick r:id="rId3"/>
              </a:rPr>
              <a:t>https://flukeout.github.io/#</a:t>
            </a:r>
            <a:r>
              <a:rPr lang="en-US" dirty="0"/>
              <a:t> (understand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https://selectorgadget.com/</a:t>
            </a:r>
            <a:r>
              <a:rPr lang="en-US" dirty="0"/>
              <a:t> (more on selector gadget)</a:t>
            </a:r>
          </a:p>
          <a:p>
            <a:r>
              <a:rPr lang="en-US" dirty="0">
                <a:hlinkClick r:id="rId5"/>
              </a:rPr>
              <a:t>https://cran.r-project.org/web/packages/rtweet/rtweet.pdf</a:t>
            </a:r>
            <a:endParaRPr lang="en-US" dirty="0"/>
          </a:p>
          <a:p>
            <a:r>
              <a:rPr lang="en-US" dirty="0">
                <a:hlinkClick r:id="rId6"/>
              </a:rPr>
              <a:t>https://rtweet-workshop.mikewk.com/#1</a:t>
            </a:r>
            <a:endParaRPr lang="en-US" dirty="0"/>
          </a:p>
          <a:p>
            <a:r>
              <a:rPr lang="en-US" dirty="0">
                <a:hlinkClick r:id="rId7"/>
              </a:rPr>
              <a:t>https://docs.tweepy.org/en/latest/</a:t>
            </a:r>
            <a:r>
              <a:rPr lang="en-US" dirty="0"/>
              <a:t> (scrape tweets in python)</a:t>
            </a:r>
          </a:p>
          <a:p>
            <a:r>
              <a:rPr lang="en-US" dirty="0">
                <a:hlinkClick r:id="rId8"/>
              </a:rPr>
              <a:t>https://r4ds.had.co.nz/strings.html</a:t>
            </a:r>
            <a:r>
              <a:rPr lang="en-US" dirty="0"/>
              <a:t> (book R for data science, regex)</a:t>
            </a:r>
          </a:p>
          <a:p>
            <a:r>
              <a:rPr lang="en-US" dirty="0">
                <a:hlinkClick r:id="rId9"/>
              </a:rPr>
              <a:t>https://www.rstudio.com/wp-content/uploads/2016/09/RegExCheatsheet.pdf</a:t>
            </a:r>
            <a:r>
              <a:rPr lang="en-US" dirty="0"/>
              <a:t> (</a:t>
            </a:r>
            <a:r>
              <a:rPr lang="en-US" dirty="0" err="1"/>
              <a:t>cheatsheet</a:t>
            </a:r>
            <a:r>
              <a:rPr lang="en-US" dirty="0"/>
              <a:t> regex)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 (</a:t>
            </a:r>
            <a:r>
              <a:rPr lang="en-GB"/>
              <a:t>text normalization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57BB2-6317-412A-B8B7-756839BF16F4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Keyword-Based Topic 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Topic Modeling 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ED021-4B71-4C90-8D2D-F3C55A355EB6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Modeling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Foooooooo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ED021-4B71-4C90-8D2D-F3C55A355EB6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Topic Model (STM)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Expert Talk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Expert Talk: STM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58E-4C18-4E7D-A047-DD4352A79AE2}"/>
              </a:ext>
            </a:extLst>
          </p:cNvPr>
          <p:cNvSpPr txBox="1"/>
          <p:nvPr/>
        </p:nvSpPr>
        <p:spPr>
          <a:xfrm>
            <a:off x="3228976" y="5096147"/>
            <a:ext cx="812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i="1"/>
              <a:t>Patrick Schulze &amp; Simon Wiegrebe: </a:t>
            </a:r>
            <a:r>
              <a:rPr lang="en-US" sz="2400" b="1" i="1" u="none" strike="noStrike" baseline="0">
                <a:latin typeface="CMSS12"/>
              </a:rPr>
              <a:t>Twitter in the Parliament – </a:t>
            </a:r>
          </a:p>
          <a:p>
            <a:pPr algn="l"/>
            <a:r>
              <a:rPr lang="en-US" sz="2400" b="1" i="1" u="none" strike="noStrike" baseline="0">
                <a:latin typeface="CMSS12"/>
              </a:rPr>
              <a:t>A Text-based Analysis of German Political Entities</a:t>
            </a:r>
            <a:endParaRPr lang="en-US" sz="2400" b="1" i="1"/>
          </a:p>
        </p:txBody>
      </p:sp>
      <p:pic>
        <p:nvPicPr>
          <p:cNvPr id="8" name="Graphic 7" descr="Subtitles with solid fill">
            <a:extLst>
              <a:ext uri="{FF2B5EF4-FFF2-40B4-BE49-F238E27FC236}">
                <a16:creationId xmlns:a16="http://schemas.microsoft.com/office/drawing/2014/main" id="{F0E3C23E-8574-4F1B-A16B-A3822679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581546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4: Analyzing Topics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9AA4C070-CDB8-4FC2-A154-5F8CF4DAF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72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CMSS12</vt:lpstr>
      <vt:lpstr>Office</vt:lpstr>
      <vt:lpstr>Part II-2: Topic Modeling</vt:lpstr>
      <vt:lpstr>Outline</vt:lpstr>
      <vt:lpstr>Part II-2: Topic Modeling</vt:lpstr>
      <vt:lpstr>Overview  Topic Modeling Goal</vt:lpstr>
      <vt:lpstr>Part II-2: Topic Modeling</vt:lpstr>
      <vt:lpstr>Approaches  Foooooooo</vt:lpstr>
      <vt:lpstr>Part II-2: Topic Modeling</vt:lpstr>
      <vt:lpstr>STM  Expert Talk</vt:lpstr>
      <vt:lpstr>STM  Exercise</vt:lpstr>
      <vt:lpstr>Part II-2: Topic Modeling</vt:lpstr>
      <vt:lpstr>Keyword-Based TE  Idea</vt:lpstr>
      <vt:lpstr>Keyword-Based TE  Approach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328</cp:revision>
  <dcterms:created xsi:type="dcterms:W3CDTF">2021-03-26T15:02:43Z</dcterms:created>
  <dcterms:modified xsi:type="dcterms:W3CDTF">2021-04-16T05:57:23Z</dcterms:modified>
</cp:coreProperties>
</file>