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3" r:id="rId2"/>
    <p:sldId id="305" r:id="rId3"/>
    <p:sldId id="304" r:id="rId4"/>
    <p:sldId id="331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6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.co.nz/strings.html" TargetMode="External"/><Relationship Id="rId3" Type="http://schemas.openxmlformats.org/officeDocument/2006/relationships/hyperlink" Target="https://flukeout.github.io/" TargetMode="External"/><Relationship Id="rId7" Type="http://schemas.openxmlformats.org/officeDocument/2006/relationships/hyperlink" Target="https://docs.tweepy.org/en/latest/" TargetMode="External"/><Relationship Id="rId2" Type="http://schemas.openxmlformats.org/officeDocument/2006/relationships/hyperlink" Target="https://www.analyticsvidhya.com/blog/2015/10/beginner-guide-web-scraping-beautiful-soup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tweet-workshop.mikewk.com/#1" TargetMode="External"/><Relationship Id="rId5" Type="http://schemas.openxmlformats.org/officeDocument/2006/relationships/hyperlink" Target="https://cran.r-project.org/web/packages/rtweet/rtweet.pdf" TargetMode="External"/><Relationship Id="rId4" Type="http://schemas.openxmlformats.org/officeDocument/2006/relationships/hyperlink" Target="https://selectorgadget.com/" TargetMode="External"/><Relationship Id="rId9" Type="http://schemas.openxmlformats.org/officeDocument/2006/relationships/hyperlink" Target="https://www.rstudio.com/wp-content/uploads/2016/09/RegExCheat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Overview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Topic Modeling Approaches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Structural Topic Model (STM)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u="sng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https://www.analyticsvidhya.com/blog/2015/10/beginner-guide-web-scraping-beautiful-soup-python/</a:t>
            </a:r>
            <a:r>
              <a:rPr lang="en-US" dirty="0"/>
              <a:t> (Guide to </a:t>
            </a:r>
            <a:r>
              <a:rPr lang="en-US" dirty="0" err="1"/>
              <a:t>webscraping</a:t>
            </a:r>
            <a:r>
              <a:rPr lang="en-US" dirty="0"/>
              <a:t> in python)</a:t>
            </a:r>
          </a:p>
          <a:p>
            <a:r>
              <a:rPr lang="en-US" dirty="0">
                <a:hlinkClick r:id="rId3"/>
              </a:rPr>
              <a:t>https://flukeout.github.io/#</a:t>
            </a:r>
            <a:r>
              <a:rPr lang="en-US" dirty="0"/>
              <a:t> (understand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https://selectorgadget.com/</a:t>
            </a:r>
            <a:r>
              <a:rPr lang="en-US" dirty="0"/>
              <a:t> (more on selector gadget)</a:t>
            </a:r>
          </a:p>
          <a:p>
            <a:r>
              <a:rPr lang="en-US" dirty="0">
                <a:hlinkClick r:id="rId5"/>
              </a:rPr>
              <a:t>https://cran.r-project.org/web/packages/rtweet/rtweet.pdf</a:t>
            </a:r>
            <a:endParaRPr lang="en-US" dirty="0"/>
          </a:p>
          <a:p>
            <a:r>
              <a:rPr lang="en-US" dirty="0">
                <a:hlinkClick r:id="rId6"/>
              </a:rPr>
              <a:t>https://rtweet-workshop.mikewk.com/#1</a:t>
            </a:r>
            <a:endParaRPr lang="en-US" dirty="0"/>
          </a:p>
          <a:p>
            <a:r>
              <a:rPr lang="en-US" dirty="0">
                <a:hlinkClick r:id="rId7"/>
              </a:rPr>
              <a:t>https://docs.tweepy.org/en/latest/</a:t>
            </a:r>
            <a:r>
              <a:rPr lang="en-US" dirty="0"/>
              <a:t> (scrape tweets in python)</a:t>
            </a:r>
          </a:p>
          <a:p>
            <a:r>
              <a:rPr lang="en-US" dirty="0">
                <a:hlinkClick r:id="rId8"/>
              </a:rPr>
              <a:t>https://r4ds.had.co.nz/strings.html</a:t>
            </a:r>
            <a:r>
              <a:rPr lang="en-US" dirty="0"/>
              <a:t> (book R for data science, regex)</a:t>
            </a:r>
          </a:p>
          <a:p>
            <a:r>
              <a:rPr lang="en-US" dirty="0">
                <a:hlinkClick r:id="rId9"/>
              </a:rPr>
              <a:t>https://www.rstudio.com/wp-content/uploads/2016/09/RegExCheatsheet.pdf</a:t>
            </a:r>
            <a:r>
              <a:rPr lang="en-US" dirty="0"/>
              <a:t> (</a:t>
            </a:r>
            <a:r>
              <a:rPr lang="en-US" dirty="0" err="1"/>
              <a:t>cheatsheet</a:t>
            </a:r>
            <a:r>
              <a:rPr lang="en-US" dirty="0"/>
              <a:t> regex)</a:t>
            </a:r>
          </a:p>
          <a:p>
            <a:r>
              <a:rPr lang="en-GB" dirty="0"/>
              <a:t>Miner, G., Elder IV, J., Fast, A., Hill, T., </a:t>
            </a:r>
            <a:r>
              <a:rPr lang="en-GB" dirty="0" err="1"/>
              <a:t>Nisbet</a:t>
            </a:r>
            <a:r>
              <a:rPr lang="en-GB" dirty="0"/>
              <a:t>, R. and </a:t>
            </a:r>
            <a:r>
              <a:rPr lang="en-GB" dirty="0" err="1"/>
              <a:t>Delen</a:t>
            </a:r>
            <a:r>
              <a:rPr lang="en-GB" dirty="0"/>
              <a:t>, D. (2012). Practical text mining and statistical analysis for non-structured text data applications, Academic Press. (</a:t>
            </a:r>
            <a:r>
              <a:rPr lang="en-GB"/>
              <a:t>text normalization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57BB2-6317-412A-B8B7-756839BF16F4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Part II-2: Topic Modeling</vt:lpstr>
      <vt:lpstr>Outline</vt:lpstr>
      <vt:lpstr>Part II-2: Topic Modeling</vt:lpstr>
      <vt:lpstr>Part II-2: Topic Modeling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311</cp:revision>
  <dcterms:created xsi:type="dcterms:W3CDTF">2021-03-26T15:02:43Z</dcterms:created>
  <dcterms:modified xsi:type="dcterms:W3CDTF">2021-04-14T10:58:56Z</dcterms:modified>
</cp:coreProperties>
</file>