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35" r:id="rId23"/>
    <p:sldId id="329" r:id="rId24"/>
    <p:sldId id="327" r:id="rId25"/>
    <p:sldId id="332" r:id="rId26"/>
    <p:sldId id="324" r:id="rId27"/>
    <p:sldId id="331"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4/8/2021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26</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4/8/2021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4/8/2021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4/8/2021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4/8/2021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&amp; Text Normalization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097514952"/>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least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 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(not) followed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 (?&lt;!)x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(not) preceded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3880" y="4086136"/>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7" y="2737223"/>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
        <p:nvSpPr>
          <p:cNvPr id="19" name="Rectangle 18">
            <a:extLst>
              <a:ext uri="{FF2B5EF4-FFF2-40B4-BE49-F238E27FC236}">
                <a16:creationId xmlns:a16="http://schemas.microsoft.com/office/drawing/2014/main" id="{93DEFFCB-9B2C-4850-B84B-605466A4B7C1}"/>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420452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
        <p:nvSpPr>
          <p:cNvPr id="5" name="Rectangle 4">
            <a:extLst>
              <a:ext uri="{FF2B5EF4-FFF2-40B4-BE49-F238E27FC236}">
                <a16:creationId xmlns:a16="http://schemas.microsoft.com/office/drawing/2014/main" id="{3249BE61-F4E3-48AA-BF47-D19521EB5AE2}"/>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3899022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Static Feature Extraction</a:t>
            </a:r>
          </a:p>
        </p:txBody>
      </p:sp>
      <p:sp>
        <p:nvSpPr>
          <p:cNvPr id="8" name="Rectangle 7">
            <a:extLst>
              <a:ext uri="{FF2B5EF4-FFF2-40B4-BE49-F238E27FC236}">
                <a16:creationId xmlns:a16="http://schemas.microsoft.com/office/drawing/2014/main" id="{E60687D1-1FAD-4D3F-B598-CA2DD768872B}"/>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statische features</a:t>
            </a:r>
            <a:endParaRPr lang="en-US"/>
          </a:p>
        </p:txBody>
      </p:sp>
    </p:spTree>
    <p:extLst>
      <p:ext uri="{BB962C8B-B14F-4D97-AF65-F5344CB8AC3E}">
        <p14:creationId xmlns:p14="http://schemas.microsoft.com/office/powerpoint/2010/main" val="1909789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
        <p:nvSpPr>
          <p:cNvPr id="8" name="Rectangle 7">
            <a:extLst>
              <a:ext uri="{FF2B5EF4-FFF2-40B4-BE49-F238E27FC236}">
                <a16:creationId xmlns:a16="http://schemas.microsoft.com/office/drawing/2014/main" id="{E60687D1-1FAD-4D3F-B598-CA2DD768872B}"/>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übung aufsetzen</a:t>
            </a:r>
            <a:endParaRPr lang="en-US"/>
          </a:p>
        </p:txBody>
      </p:sp>
    </p:spTree>
    <p:extLst>
      <p:ext uri="{BB962C8B-B14F-4D97-AF65-F5344CB8AC3E}">
        <p14:creationId xmlns:p14="http://schemas.microsoft.com/office/powerpoint/2010/main" val="4254960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Tree>
    <p:extLst>
      <p:ext uri="{BB962C8B-B14F-4D97-AF65-F5344CB8AC3E}">
        <p14:creationId xmlns:p14="http://schemas.microsoft.com/office/powerpoint/2010/main" val="348320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1874</Words>
  <Application>Microsoft Office PowerPoint</Application>
  <PresentationFormat>Widescreen</PresentationFormat>
  <Paragraphs>274</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vt:lpstr>
      <vt:lpstr>Part II: Scraping &amp; Text Normalization</vt:lpstr>
      <vt:lpstr>Part II: Scraping &amp; Text Normalization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&amp; Text Normalization</vt:lpstr>
      <vt:lpstr>Text Normalization  Purpose</vt:lpstr>
      <vt:lpstr>Text Normalization  Regular expressions</vt:lpstr>
      <vt:lpstr>Text Normalization  Regular expressions</vt:lpstr>
      <vt:lpstr>Text Normalization  Useful regex patterns</vt:lpstr>
      <vt:lpstr>Text Normalization  Useful regex patterns</vt:lpstr>
      <vt:lpstr>Text Normalization  Exercise</vt:lpstr>
      <vt:lpstr>Text Normalization  Stemming</vt:lpstr>
      <vt:lpstr>Text Normalization  Lemmatization</vt:lpstr>
      <vt:lpstr>Text Normalization  Static Feature Extraction</vt:lpstr>
      <vt:lpstr>Text Normalization  Exercise</vt:lpstr>
      <vt:lpstr>Part II: Scraping &amp; Text Normalization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208</cp:revision>
  <dcterms:created xsi:type="dcterms:W3CDTF">2021-03-26T15:02:43Z</dcterms:created>
  <dcterms:modified xsi:type="dcterms:W3CDTF">2021-04-08T14:14:49Z</dcterms:modified>
</cp:coreProperties>
</file>