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3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34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6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9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2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9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0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61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7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23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42FD-7096-418C-8A85-E2B37F16369D}" type="datetimeFigureOut">
              <a:rPr lang="en-CA" smtClean="0"/>
              <a:t>2016-05-30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4694-8192-47E5-BAFC-99F45A3EC9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5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ss.lisa19@Hot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r="1432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895D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CA" dirty="0"/>
              <a:t>Microsoft 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defTabSz="609585">
              <a:spcBef>
                <a:spcPct val="0"/>
              </a:spcBef>
              <a:buNone/>
              <a:defRPr/>
            </a:pPr>
            <a:r>
              <a:rPr lang="en-US" sz="2000" b="1" dirty="0">
                <a:latin typeface="Segoe UI Light"/>
              </a:rPr>
              <a:t>Lisa Wong</a:t>
            </a:r>
          </a:p>
          <a:p>
            <a:pPr marL="0" indent="0" defTabSz="609585">
              <a:spcBef>
                <a:spcPct val="0"/>
              </a:spcBef>
              <a:buNone/>
              <a:defRPr/>
            </a:pPr>
            <a:endParaRPr lang="en-US" sz="2000" dirty="0">
              <a:latin typeface="Segoe UI Light"/>
            </a:endParaRPr>
          </a:p>
          <a:p>
            <a:pPr marL="0" indent="0" defTabSz="609585">
              <a:spcBef>
                <a:spcPct val="0"/>
              </a:spcBef>
              <a:buNone/>
              <a:defRPr/>
            </a:pPr>
            <a:r>
              <a:rPr lang="en-US" sz="2000" dirty="0">
                <a:latin typeface="Segoe UI Light"/>
              </a:rPr>
              <a:t>Technical Evangelist Intern | Microsoft Canada</a:t>
            </a:r>
          </a:p>
          <a:p>
            <a:pPr marL="0" indent="0" defTabSz="609585">
              <a:spcBef>
                <a:spcPct val="0"/>
              </a:spcBef>
              <a:buNone/>
              <a:defRPr/>
            </a:pPr>
            <a:r>
              <a:rPr lang="en-US" sz="2000" dirty="0">
                <a:latin typeface="Segoe UI Light"/>
                <a:hlinkClick r:id="rId3"/>
              </a:rPr>
              <a:t>miss.lisa19@hotmail.com</a:t>
            </a:r>
            <a:r>
              <a:rPr lang="en-US" sz="2000" dirty="0">
                <a:latin typeface="Segoe UI Light"/>
              </a:rPr>
              <a:t> | @</a:t>
            </a:r>
            <a:r>
              <a:rPr lang="en-US" sz="2000" dirty="0" err="1">
                <a:latin typeface="Segoe UI Light"/>
              </a:rPr>
              <a:t>misslisabear</a:t>
            </a:r>
            <a:endParaRPr lang="en-US" sz="2000" dirty="0">
              <a:latin typeface="Segoe UI Light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171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Bot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Wong</dc:creator>
  <cp:lastModifiedBy>Lisa Wong</cp:lastModifiedBy>
  <cp:revision>3</cp:revision>
  <dcterms:created xsi:type="dcterms:W3CDTF">2016-05-30T09:10:36Z</dcterms:created>
  <dcterms:modified xsi:type="dcterms:W3CDTF">2016-05-30T09:29:00Z</dcterms:modified>
</cp:coreProperties>
</file>