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235ea38e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235ea3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095125" y="921000"/>
            <a:ext cx="7049700" cy="33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Digital Piano with Practice Mode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6828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Number: 2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312425"/>
            <a:ext cx="68094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</a:rPr>
              <a:t>Team Members: </a:t>
            </a:r>
            <a:endParaRPr b="1" sz="2800">
              <a:solidFill>
                <a:srgbClr val="0091EA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" sz="2000">
                <a:solidFill>
                  <a:srgbClr val="263238"/>
                </a:solidFill>
              </a:rPr>
              <a:t>Zarif Hossain, 170042019</a:t>
            </a:r>
            <a:endParaRPr sz="2000">
              <a:solidFill>
                <a:srgbClr val="263238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" sz="2000">
                <a:solidFill>
                  <a:srgbClr val="263238"/>
                </a:solidFill>
              </a:rPr>
              <a:t>Fahmida Tasnim Lisa, 170042020</a:t>
            </a:r>
            <a:endParaRPr sz="2000">
              <a:solidFill>
                <a:srgbClr val="263238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" sz="2000">
                <a:solidFill>
                  <a:srgbClr val="263238"/>
                </a:solidFill>
              </a:rPr>
              <a:t>Sharmin Naj Mou, 170042074</a:t>
            </a:r>
            <a:endParaRPr sz="2000"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1294375" y="1090025"/>
            <a:ext cx="7005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We made a Digital Piano with Practice Mode using Arduino so that anyone can learn how to play the piano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56925" y="703125"/>
            <a:ext cx="323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Features</a:t>
            </a:r>
            <a:endParaRPr b="1" sz="3600">
              <a:solidFill>
                <a:schemeClr val="accent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635025" y="1373875"/>
            <a:ext cx="6358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Digital Piano upto 2 octaves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28 keys piano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Three level of practice mode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Easy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Medium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Hard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Reward system after each level completion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6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endCxn id="99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085850" y="250900"/>
            <a:ext cx="272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Overview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41750" y="974200"/>
            <a:ext cx="8260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We made a piano with 2 octaves and a Practice mode where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the user can practice hearing and playing notes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The training is in three levels: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Easy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Medium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Hard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mode. 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If the user presses on these training mode buttons, the Piano will make sound of several notes and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the user must play the notes similarly as they heard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If the user answers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correctly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, the </a:t>
            </a:r>
            <a:r>
              <a:rPr b="1" lang="en" sz="2000">
                <a:solidFill>
                  <a:srgbClr val="00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green LED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will light up and the reward system messages will light up in the LCD screen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Again, if the user plays the wrong notes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incorrectly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, the </a:t>
            </a:r>
            <a:r>
              <a:rPr b="1" lang="en" sz="20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LED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will light up and we will also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prompt messages on the LCD screen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The LCD screen is also used to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display the notes to play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599675" y="722200"/>
            <a:ext cx="421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Components</a:t>
            </a:r>
            <a:endParaRPr b="1" sz="3600">
              <a:solidFill>
                <a:schemeClr val="accent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474000" y="1405113"/>
            <a:ext cx="5597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1x Arduino UNO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28x Pushbuttons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Multiple Resistors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1x Piezzo Buzzer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4x Solderless Breadboards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2x LED - Red, Green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1x LCD Screen</a:t>
            </a:r>
            <a:endParaRPr sz="23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50" y="141738"/>
            <a:ext cx="1899825" cy="18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5767" t="0"/>
          <a:stretch/>
        </p:blipFill>
        <p:spPr>
          <a:xfrm>
            <a:off x="7834275" y="946600"/>
            <a:ext cx="1032250" cy="8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250" y="2163425"/>
            <a:ext cx="10953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1500" y="3463375"/>
            <a:ext cx="777812" cy="10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9537" y="2283325"/>
            <a:ext cx="7048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65500" y="180325"/>
            <a:ext cx="312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</a:rPr>
              <a:t>Workflow</a:t>
            </a:r>
            <a:endParaRPr b="1" sz="4000">
              <a:solidFill>
                <a:schemeClr val="accent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299" y="822125"/>
            <a:ext cx="6982625" cy="39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ctrTitle"/>
          </p:nvPr>
        </p:nvSpPr>
        <p:spPr>
          <a:xfrm>
            <a:off x="685800" y="1782300"/>
            <a:ext cx="77724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DEMO</a:t>
            </a:r>
            <a:endParaRPr b="1" sz="96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33" name="Google Shape;133;p20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0"/>
          <p:cNvSpPr/>
          <p:nvPr/>
        </p:nvSpPr>
        <p:spPr>
          <a:xfrm>
            <a:off x="0" y="-5"/>
            <a:ext cx="9144000" cy="51435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2458650" y="2123025"/>
            <a:ext cx="422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 b="1" sz="5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411575" y="3147000"/>
            <a:ext cx="25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