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761" r:id="rId2"/>
    <p:sldId id="762" r:id="rId3"/>
    <p:sldId id="763" r:id="rId4"/>
    <p:sldId id="764" r:id="rId5"/>
    <p:sldId id="765" r:id="rId6"/>
    <p:sldId id="766" r:id="rId7"/>
    <p:sldId id="767" r:id="rId8"/>
    <p:sldId id="768" r:id="rId9"/>
    <p:sldId id="769" r:id="rId10"/>
    <p:sldId id="771" r:id="rId11"/>
    <p:sldId id="77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7E0D2B1-EC5A-FE44-A52B-85ACD5CBE687}">
          <p14:sldIdLst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1"/>
            <p14:sldId id="7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yongyong" initials="GYY" lastIdx="6" clrIdx="0"/>
  <p:cmAuthor id="1" name="Wang Le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C7C7"/>
    <a:srgbClr val="EFC453"/>
    <a:srgbClr val="2120E4"/>
    <a:srgbClr val="FEAE01"/>
    <a:srgbClr val="C9C9C9"/>
    <a:srgbClr val="B66CB3"/>
    <a:srgbClr val="7AA9E5"/>
    <a:srgbClr val="FF3B3B"/>
    <a:srgbClr val="71C723"/>
    <a:srgbClr val="71B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60" autoAdjust="0"/>
    <p:restoredTop sz="78683" autoAdjust="0"/>
  </p:normalViewPr>
  <p:slideViewPr>
    <p:cSldViewPr>
      <p:cViewPr>
        <p:scale>
          <a:sx n="75" d="100"/>
          <a:sy n="75" d="100"/>
        </p:scale>
        <p:origin x="-185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48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543C54-FC6E-FB45-89D6-EF8BE3F3F342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B1350C8-901C-E245-A4EA-2772805A4327}">
      <dgm:prSet phldrT="[文本]"/>
      <dgm:spPr/>
      <dgm:t>
        <a:bodyPr/>
        <a:lstStyle/>
        <a:p>
          <a:r>
            <a:rPr lang="en-US" altLang="zh-CN" dirty="0" err="1" smtClean="0"/>
            <a:t>main.js</a:t>
          </a:r>
          <a:endParaRPr lang="zh-CN" altLang="en-US" dirty="0"/>
        </a:p>
      </dgm:t>
    </dgm:pt>
    <dgm:pt modelId="{02136309-6731-DE46-A663-625A47D145F8}" type="parTrans" cxnId="{7B347C2A-5B59-F041-A572-372C4128D0D2}">
      <dgm:prSet/>
      <dgm:spPr/>
      <dgm:t>
        <a:bodyPr/>
        <a:lstStyle/>
        <a:p>
          <a:endParaRPr lang="zh-CN" altLang="en-US"/>
        </a:p>
      </dgm:t>
    </dgm:pt>
    <dgm:pt modelId="{BCC7CC23-B1B5-4F47-9563-C377D79F0328}" type="sibTrans" cxnId="{7B347C2A-5B59-F041-A572-372C4128D0D2}">
      <dgm:prSet/>
      <dgm:spPr/>
      <dgm:t>
        <a:bodyPr/>
        <a:lstStyle/>
        <a:p>
          <a:endParaRPr lang="zh-CN" altLang="en-US"/>
        </a:p>
      </dgm:t>
    </dgm:pt>
    <dgm:pt modelId="{DA4135E6-8F41-A142-91F5-0CCAECBAF445}">
      <dgm:prSet phldrT="[文本]"/>
      <dgm:spPr/>
      <dgm:t>
        <a:bodyPr/>
        <a:lstStyle/>
        <a:p>
          <a:r>
            <a:rPr lang="en-US" altLang="zh-CN" dirty="0" smtClean="0"/>
            <a:t>connect</a:t>
          </a:r>
          <a:endParaRPr lang="zh-CN" altLang="en-US" dirty="0"/>
        </a:p>
      </dgm:t>
    </dgm:pt>
    <dgm:pt modelId="{750CFAD1-9AC0-014E-A8EB-DF316734617C}" type="parTrans" cxnId="{A2327FB9-33E3-CE46-91DB-669E412B3B02}">
      <dgm:prSet/>
      <dgm:spPr/>
      <dgm:t>
        <a:bodyPr/>
        <a:lstStyle/>
        <a:p>
          <a:endParaRPr lang="zh-CN" altLang="en-US"/>
        </a:p>
      </dgm:t>
    </dgm:pt>
    <dgm:pt modelId="{58D19E51-E6DB-3F44-95C9-3A0895338EF9}" type="sibTrans" cxnId="{A2327FB9-33E3-CE46-91DB-669E412B3B02}">
      <dgm:prSet/>
      <dgm:spPr/>
      <dgm:t>
        <a:bodyPr/>
        <a:lstStyle/>
        <a:p>
          <a:endParaRPr lang="zh-CN" altLang="en-US"/>
        </a:p>
      </dgm:t>
    </dgm:pt>
    <dgm:pt modelId="{525A279A-1807-304A-9992-4DF2F3AB72A1}">
      <dgm:prSet phldrT="[文本]"/>
      <dgm:spPr/>
      <dgm:t>
        <a:bodyPr/>
        <a:lstStyle/>
        <a:p>
          <a:r>
            <a:rPr lang="en-US" altLang="zh-CN" dirty="0" smtClean="0">
              <a:solidFill>
                <a:srgbClr val="FF6600"/>
              </a:solidFill>
            </a:rPr>
            <a:t>san</a:t>
          </a:r>
          <a:endParaRPr lang="zh-CN" altLang="en-US" dirty="0">
            <a:solidFill>
              <a:srgbClr val="FF6600"/>
            </a:solidFill>
          </a:endParaRPr>
        </a:p>
      </dgm:t>
    </dgm:pt>
    <dgm:pt modelId="{8E05A187-7983-9C47-989A-B71C3F123675}" type="parTrans" cxnId="{168369FD-29E2-A74F-935D-B4409148EB0C}">
      <dgm:prSet/>
      <dgm:spPr/>
      <dgm:t>
        <a:bodyPr/>
        <a:lstStyle/>
        <a:p>
          <a:endParaRPr lang="zh-CN" altLang="en-US"/>
        </a:p>
      </dgm:t>
    </dgm:pt>
    <dgm:pt modelId="{8942321A-703E-364D-A629-38966105CEE0}" type="sibTrans" cxnId="{168369FD-29E2-A74F-935D-B4409148EB0C}">
      <dgm:prSet/>
      <dgm:spPr/>
      <dgm:t>
        <a:bodyPr/>
        <a:lstStyle/>
        <a:p>
          <a:endParaRPr lang="zh-CN" altLang="en-US"/>
        </a:p>
      </dgm:t>
    </dgm:pt>
    <dgm:pt modelId="{16D0E9D8-8E22-7A44-9E27-2B64DB020209}">
      <dgm:prSet phldrT="[文本]"/>
      <dgm:spPr/>
      <dgm:t>
        <a:bodyPr/>
        <a:lstStyle/>
        <a:p>
          <a:r>
            <a:rPr lang="en-US" altLang="zh-CN" dirty="0" smtClean="0">
              <a:solidFill>
                <a:srgbClr val="FF6600"/>
              </a:solidFill>
            </a:rPr>
            <a:t>store</a:t>
          </a:r>
          <a:endParaRPr lang="zh-CN" altLang="en-US" dirty="0">
            <a:solidFill>
              <a:srgbClr val="FF6600"/>
            </a:solidFill>
          </a:endParaRPr>
        </a:p>
      </dgm:t>
    </dgm:pt>
    <dgm:pt modelId="{02170D93-F6B7-1143-8FF8-B3EF287215F6}" type="parTrans" cxnId="{905A58CF-9B2C-794D-B360-E4CAE0968BF2}">
      <dgm:prSet/>
      <dgm:spPr/>
      <dgm:t>
        <a:bodyPr/>
        <a:lstStyle/>
        <a:p>
          <a:endParaRPr lang="zh-CN" altLang="en-US"/>
        </a:p>
      </dgm:t>
    </dgm:pt>
    <dgm:pt modelId="{FBEB17A1-D51A-F84C-BB38-6278F25AD8B7}" type="sibTrans" cxnId="{905A58CF-9B2C-794D-B360-E4CAE0968BF2}">
      <dgm:prSet/>
      <dgm:spPr/>
      <dgm:t>
        <a:bodyPr/>
        <a:lstStyle/>
        <a:p>
          <a:endParaRPr lang="zh-CN" altLang="en-US"/>
        </a:p>
      </dgm:t>
    </dgm:pt>
    <dgm:pt modelId="{4D06334B-162C-5C48-94DE-03D818B705B2}">
      <dgm:prSet phldrT="[文本]" custT="1"/>
      <dgm:spPr/>
      <dgm:t>
        <a:bodyPr/>
        <a:lstStyle/>
        <a:p>
          <a:r>
            <a:rPr lang="en-US" altLang="zh-CN" sz="2000" dirty="0" smtClean="0"/>
            <a:t>flatten-diff</a:t>
          </a:r>
          <a:endParaRPr lang="zh-CN" altLang="en-US" sz="2000" dirty="0"/>
        </a:p>
      </dgm:t>
    </dgm:pt>
    <dgm:pt modelId="{0437F591-EB7D-1D4C-B92A-3CEDDD1C4F5A}" type="parTrans" cxnId="{567837F8-0D86-C743-B419-7CC38F3FE593}">
      <dgm:prSet/>
      <dgm:spPr/>
      <dgm:t>
        <a:bodyPr/>
        <a:lstStyle/>
        <a:p>
          <a:endParaRPr lang="zh-CN" altLang="en-US"/>
        </a:p>
      </dgm:t>
    </dgm:pt>
    <dgm:pt modelId="{F33A42C3-DCB6-5740-994A-BED3083AF926}" type="sibTrans" cxnId="{567837F8-0D86-C743-B419-7CC38F3FE593}">
      <dgm:prSet/>
      <dgm:spPr/>
      <dgm:t>
        <a:bodyPr/>
        <a:lstStyle/>
        <a:p>
          <a:endParaRPr lang="zh-CN" altLang="en-US"/>
        </a:p>
      </dgm:t>
    </dgm:pt>
    <dgm:pt modelId="{FCB112C2-4369-8444-ACF4-4C30B4FC5C42}">
      <dgm:prSet phldrT="[文本]" custT="1"/>
      <dgm:spPr/>
      <dgm:t>
        <a:bodyPr/>
        <a:lstStyle/>
        <a:p>
          <a:r>
            <a:rPr lang="en-US" altLang="zh-CN" sz="2000" dirty="0" smtClean="0"/>
            <a:t>parse-name</a:t>
          </a:r>
          <a:endParaRPr lang="zh-CN" altLang="en-US" sz="2000" dirty="0"/>
        </a:p>
      </dgm:t>
    </dgm:pt>
    <dgm:pt modelId="{CFE774A0-BDDE-B440-B232-20CAC8089E57}" type="parTrans" cxnId="{452CD811-1C5A-2444-AA4E-4ABD9B4BF778}">
      <dgm:prSet/>
      <dgm:spPr/>
      <dgm:t>
        <a:bodyPr/>
        <a:lstStyle/>
        <a:p>
          <a:endParaRPr lang="zh-CN" altLang="en-US"/>
        </a:p>
      </dgm:t>
    </dgm:pt>
    <dgm:pt modelId="{926F9C18-9856-2848-8138-F54D745784B8}" type="sibTrans" cxnId="{452CD811-1C5A-2444-AA4E-4ABD9B4BF778}">
      <dgm:prSet/>
      <dgm:spPr/>
      <dgm:t>
        <a:bodyPr/>
        <a:lstStyle/>
        <a:p>
          <a:endParaRPr lang="zh-CN" altLang="en-US"/>
        </a:p>
      </dgm:t>
    </dgm:pt>
    <dgm:pt modelId="{AE074AA7-92C4-BF42-B1FC-76F070B6AC01}" type="pres">
      <dgm:prSet presAssocID="{48543C54-FC6E-FB45-89D6-EF8BE3F3F34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678F978-C7E0-8948-8005-C34EEE3D9FCC}" type="pres">
      <dgm:prSet presAssocID="{1B1350C8-901C-E245-A4EA-2772805A4327}" presName="hierRoot1" presStyleCnt="0"/>
      <dgm:spPr/>
    </dgm:pt>
    <dgm:pt modelId="{2C7A05F9-08ED-EA49-B642-113B0A3E0E0A}" type="pres">
      <dgm:prSet presAssocID="{1B1350C8-901C-E245-A4EA-2772805A4327}" presName="composite" presStyleCnt="0"/>
      <dgm:spPr/>
    </dgm:pt>
    <dgm:pt modelId="{2DDDCBF9-B41F-5646-97BA-C20E21FB0F3D}" type="pres">
      <dgm:prSet presAssocID="{1B1350C8-901C-E245-A4EA-2772805A4327}" presName="background" presStyleLbl="node0" presStyleIdx="0" presStyleCnt="1"/>
      <dgm:spPr/>
    </dgm:pt>
    <dgm:pt modelId="{9A4C9C5F-47BB-034E-93C0-8FC60A11DC2B}" type="pres">
      <dgm:prSet presAssocID="{1B1350C8-901C-E245-A4EA-2772805A432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D4EB44-775A-B546-8DDC-C26462D8ED7F}" type="pres">
      <dgm:prSet presAssocID="{1B1350C8-901C-E245-A4EA-2772805A4327}" presName="hierChild2" presStyleCnt="0"/>
      <dgm:spPr/>
    </dgm:pt>
    <dgm:pt modelId="{4D76F15A-03B2-B14A-BD3D-112203C97128}" type="pres">
      <dgm:prSet presAssocID="{750CFAD1-9AC0-014E-A8EB-DF316734617C}" presName="Name10" presStyleLbl="parChTrans1D2" presStyleIdx="0" presStyleCnt="4"/>
      <dgm:spPr/>
    </dgm:pt>
    <dgm:pt modelId="{A3D1434C-8A16-5F45-B428-5CD56FFE19C4}" type="pres">
      <dgm:prSet presAssocID="{DA4135E6-8F41-A142-91F5-0CCAECBAF445}" presName="hierRoot2" presStyleCnt="0"/>
      <dgm:spPr/>
    </dgm:pt>
    <dgm:pt modelId="{991F97DB-BCC6-0446-B56D-330734900159}" type="pres">
      <dgm:prSet presAssocID="{DA4135E6-8F41-A142-91F5-0CCAECBAF445}" presName="composite2" presStyleCnt="0"/>
      <dgm:spPr/>
    </dgm:pt>
    <dgm:pt modelId="{CC4BD5B2-4FD3-7044-8317-F0CD2109B407}" type="pres">
      <dgm:prSet presAssocID="{DA4135E6-8F41-A142-91F5-0CCAECBAF445}" presName="background2" presStyleLbl="node2" presStyleIdx="0" presStyleCnt="4"/>
      <dgm:spPr/>
    </dgm:pt>
    <dgm:pt modelId="{09FF4C4F-49DF-7E48-8828-4ADA7006BFB2}" type="pres">
      <dgm:prSet presAssocID="{DA4135E6-8F41-A142-91F5-0CCAECBAF445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6A3B0F9-C8EB-DD4B-97A1-718DBA2478B6}" type="pres">
      <dgm:prSet presAssocID="{DA4135E6-8F41-A142-91F5-0CCAECBAF445}" presName="hierChild3" presStyleCnt="0"/>
      <dgm:spPr/>
    </dgm:pt>
    <dgm:pt modelId="{C14588B1-3A08-9043-A703-0A210899C5D8}" type="pres">
      <dgm:prSet presAssocID="{8E05A187-7983-9C47-989A-B71C3F123675}" presName="Name17" presStyleLbl="parChTrans1D3" presStyleIdx="0" presStyleCnt="1"/>
      <dgm:spPr/>
    </dgm:pt>
    <dgm:pt modelId="{ADD9CA54-CDE9-314D-8A2F-37C8932FD37A}" type="pres">
      <dgm:prSet presAssocID="{525A279A-1807-304A-9992-4DF2F3AB72A1}" presName="hierRoot3" presStyleCnt="0"/>
      <dgm:spPr/>
    </dgm:pt>
    <dgm:pt modelId="{9BBCC869-7359-5741-B233-0EF3B62B5C4D}" type="pres">
      <dgm:prSet presAssocID="{525A279A-1807-304A-9992-4DF2F3AB72A1}" presName="composite3" presStyleCnt="0"/>
      <dgm:spPr/>
    </dgm:pt>
    <dgm:pt modelId="{EF748AED-C2BE-1E43-9D08-47B71B8F1051}" type="pres">
      <dgm:prSet presAssocID="{525A279A-1807-304A-9992-4DF2F3AB72A1}" presName="background3" presStyleLbl="node3" presStyleIdx="0" presStyleCnt="1"/>
      <dgm:spPr/>
    </dgm:pt>
    <dgm:pt modelId="{1A35E76B-3125-4B43-A93E-BF10855D5742}" type="pres">
      <dgm:prSet presAssocID="{525A279A-1807-304A-9992-4DF2F3AB72A1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1FC14C-FEA8-EF40-B525-04E9D0E3602D}" type="pres">
      <dgm:prSet presAssocID="{525A279A-1807-304A-9992-4DF2F3AB72A1}" presName="hierChild4" presStyleCnt="0"/>
      <dgm:spPr/>
    </dgm:pt>
    <dgm:pt modelId="{40FDCDC2-FF51-4B4C-A4E2-FC8AB9674D9B}" type="pres">
      <dgm:prSet presAssocID="{02170D93-F6B7-1143-8FF8-B3EF287215F6}" presName="Name10" presStyleLbl="parChTrans1D2" presStyleIdx="1" presStyleCnt="4"/>
      <dgm:spPr/>
    </dgm:pt>
    <dgm:pt modelId="{7912064F-83AC-754E-9156-C5F36A06E931}" type="pres">
      <dgm:prSet presAssocID="{16D0E9D8-8E22-7A44-9E27-2B64DB020209}" presName="hierRoot2" presStyleCnt="0"/>
      <dgm:spPr/>
    </dgm:pt>
    <dgm:pt modelId="{E8134D84-2C44-C149-9E44-E7920E95947A}" type="pres">
      <dgm:prSet presAssocID="{16D0E9D8-8E22-7A44-9E27-2B64DB020209}" presName="composite2" presStyleCnt="0"/>
      <dgm:spPr/>
    </dgm:pt>
    <dgm:pt modelId="{9BEAC46E-605A-5F4D-9943-BC2B680F5059}" type="pres">
      <dgm:prSet presAssocID="{16D0E9D8-8E22-7A44-9E27-2B64DB020209}" presName="background2" presStyleLbl="node2" presStyleIdx="1" presStyleCnt="4"/>
      <dgm:spPr/>
    </dgm:pt>
    <dgm:pt modelId="{EB8234F0-1AFC-0B44-82C9-4AE351BEFABC}" type="pres">
      <dgm:prSet presAssocID="{16D0E9D8-8E22-7A44-9E27-2B64DB020209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7264D0-41F1-6F4A-BD0B-1FA5620B05D0}" type="pres">
      <dgm:prSet presAssocID="{16D0E9D8-8E22-7A44-9E27-2B64DB020209}" presName="hierChild3" presStyleCnt="0"/>
      <dgm:spPr/>
    </dgm:pt>
    <dgm:pt modelId="{BBAAC18E-B20D-5448-8030-36B148764233}" type="pres">
      <dgm:prSet presAssocID="{0437F591-EB7D-1D4C-B92A-3CEDDD1C4F5A}" presName="Name10" presStyleLbl="parChTrans1D2" presStyleIdx="2" presStyleCnt="4"/>
      <dgm:spPr/>
    </dgm:pt>
    <dgm:pt modelId="{3B643091-6E27-D044-B4A2-9CAA4C7034B5}" type="pres">
      <dgm:prSet presAssocID="{4D06334B-162C-5C48-94DE-03D818B705B2}" presName="hierRoot2" presStyleCnt="0"/>
      <dgm:spPr/>
    </dgm:pt>
    <dgm:pt modelId="{199C6B9D-BBAB-2A4E-8054-F4770BF490F1}" type="pres">
      <dgm:prSet presAssocID="{4D06334B-162C-5C48-94DE-03D818B705B2}" presName="composite2" presStyleCnt="0"/>
      <dgm:spPr/>
    </dgm:pt>
    <dgm:pt modelId="{F420BAFF-800B-B84D-AAEB-5DF9605C2886}" type="pres">
      <dgm:prSet presAssocID="{4D06334B-162C-5C48-94DE-03D818B705B2}" presName="background2" presStyleLbl="node2" presStyleIdx="2" presStyleCnt="4"/>
      <dgm:spPr/>
    </dgm:pt>
    <dgm:pt modelId="{1A7AC2BA-36CC-104C-A049-0A0362C92179}" type="pres">
      <dgm:prSet presAssocID="{4D06334B-162C-5C48-94DE-03D818B705B2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983F59-EAF3-9D40-B659-E2A722572BF6}" type="pres">
      <dgm:prSet presAssocID="{4D06334B-162C-5C48-94DE-03D818B705B2}" presName="hierChild3" presStyleCnt="0"/>
      <dgm:spPr/>
    </dgm:pt>
    <dgm:pt modelId="{19B1909F-FB7C-FE4A-8251-A4BE11F8DF0A}" type="pres">
      <dgm:prSet presAssocID="{CFE774A0-BDDE-B440-B232-20CAC8089E57}" presName="Name10" presStyleLbl="parChTrans1D2" presStyleIdx="3" presStyleCnt="4"/>
      <dgm:spPr/>
    </dgm:pt>
    <dgm:pt modelId="{4FD89ADA-FE2C-5E41-B9F5-EE4D41A6F8EA}" type="pres">
      <dgm:prSet presAssocID="{FCB112C2-4369-8444-ACF4-4C30B4FC5C42}" presName="hierRoot2" presStyleCnt="0"/>
      <dgm:spPr/>
    </dgm:pt>
    <dgm:pt modelId="{B13CF652-8C2B-E046-B136-415E41A87299}" type="pres">
      <dgm:prSet presAssocID="{FCB112C2-4369-8444-ACF4-4C30B4FC5C42}" presName="composite2" presStyleCnt="0"/>
      <dgm:spPr/>
    </dgm:pt>
    <dgm:pt modelId="{7F7B7AE2-EB20-584D-B207-497CA9FE193D}" type="pres">
      <dgm:prSet presAssocID="{FCB112C2-4369-8444-ACF4-4C30B4FC5C42}" presName="background2" presStyleLbl="node2" presStyleIdx="3" presStyleCnt="4"/>
      <dgm:spPr/>
    </dgm:pt>
    <dgm:pt modelId="{3D12E1D4-DAB1-6E4C-9596-B489EE08A146}" type="pres">
      <dgm:prSet presAssocID="{FCB112C2-4369-8444-ACF4-4C30B4FC5C42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9B0C7CA-8601-0C43-89C8-CD02EC995959}" type="pres">
      <dgm:prSet presAssocID="{FCB112C2-4369-8444-ACF4-4C30B4FC5C42}" presName="hierChild3" presStyleCnt="0"/>
      <dgm:spPr/>
    </dgm:pt>
  </dgm:ptLst>
  <dgm:cxnLst>
    <dgm:cxn modelId="{DE4E69E0-3AD1-974E-98FC-10904261C9FC}" type="presOf" srcId="{CFE774A0-BDDE-B440-B232-20CAC8089E57}" destId="{19B1909F-FB7C-FE4A-8251-A4BE11F8DF0A}" srcOrd="0" destOrd="0" presId="urn:microsoft.com/office/officeart/2005/8/layout/hierarchy1"/>
    <dgm:cxn modelId="{905A58CF-9B2C-794D-B360-E4CAE0968BF2}" srcId="{1B1350C8-901C-E245-A4EA-2772805A4327}" destId="{16D0E9D8-8E22-7A44-9E27-2B64DB020209}" srcOrd="1" destOrd="0" parTransId="{02170D93-F6B7-1143-8FF8-B3EF287215F6}" sibTransId="{FBEB17A1-D51A-F84C-BB38-6278F25AD8B7}"/>
    <dgm:cxn modelId="{168369FD-29E2-A74F-935D-B4409148EB0C}" srcId="{DA4135E6-8F41-A142-91F5-0CCAECBAF445}" destId="{525A279A-1807-304A-9992-4DF2F3AB72A1}" srcOrd="0" destOrd="0" parTransId="{8E05A187-7983-9C47-989A-B71C3F123675}" sibTransId="{8942321A-703E-364D-A629-38966105CEE0}"/>
    <dgm:cxn modelId="{3543D106-DDB1-D04E-9BC0-359F20E9CA3D}" type="presOf" srcId="{02170D93-F6B7-1143-8FF8-B3EF287215F6}" destId="{40FDCDC2-FF51-4B4C-A4E2-FC8AB9674D9B}" srcOrd="0" destOrd="0" presId="urn:microsoft.com/office/officeart/2005/8/layout/hierarchy1"/>
    <dgm:cxn modelId="{3C7403DC-26AD-5746-B094-B0910AB38BC9}" type="presOf" srcId="{4D06334B-162C-5C48-94DE-03D818B705B2}" destId="{1A7AC2BA-36CC-104C-A049-0A0362C92179}" srcOrd="0" destOrd="0" presId="urn:microsoft.com/office/officeart/2005/8/layout/hierarchy1"/>
    <dgm:cxn modelId="{4AF8D186-A25D-ED45-920B-9339EC3CFB69}" type="presOf" srcId="{0437F591-EB7D-1D4C-B92A-3CEDDD1C4F5A}" destId="{BBAAC18E-B20D-5448-8030-36B148764233}" srcOrd="0" destOrd="0" presId="urn:microsoft.com/office/officeart/2005/8/layout/hierarchy1"/>
    <dgm:cxn modelId="{35A0E91E-D9D8-1648-BA11-C841072795E5}" type="presOf" srcId="{1B1350C8-901C-E245-A4EA-2772805A4327}" destId="{9A4C9C5F-47BB-034E-93C0-8FC60A11DC2B}" srcOrd="0" destOrd="0" presId="urn:microsoft.com/office/officeart/2005/8/layout/hierarchy1"/>
    <dgm:cxn modelId="{452CD811-1C5A-2444-AA4E-4ABD9B4BF778}" srcId="{1B1350C8-901C-E245-A4EA-2772805A4327}" destId="{FCB112C2-4369-8444-ACF4-4C30B4FC5C42}" srcOrd="3" destOrd="0" parTransId="{CFE774A0-BDDE-B440-B232-20CAC8089E57}" sibTransId="{926F9C18-9856-2848-8138-F54D745784B8}"/>
    <dgm:cxn modelId="{CA4E701C-D558-5F44-B6CD-37B71FF2D620}" type="presOf" srcId="{525A279A-1807-304A-9992-4DF2F3AB72A1}" destId="{1A35E76B-3125-4B43-A93E-BF10855D5742}" srcOrd="0" destOrd="0" presId="urn:microsoft.com/office/officeart/2005/8/layout/hierarchy1"/>
    <dgm:cxn modelId="{AA50D1BD-1B54-F248-9917-8B4334C472E2}" type="presOf" srcId="{FCB112C2-4369-8444-ACF4-4C30B4FC5C42}" destId="{3D12E1D4-DAB1-6E4C-9596-B489EE08A146}" srcOrd="0" destOrd="0" presId="urn:microsoft.com/office/officeart/2005/8/layout/hierarchy1"/>
    <dgm:cxn modelId="{B5EEB0C4-0A1F-3D4E-A66E-C37E4473EF45}" type="presOf" srcId="{8E05A187-7983-9C47-989A-B71C3F123675}" destId="{C14588B1-3A08-9043-A703-0A210899C5D8}" srcOrd="0" destOrd="0" presId="urn:microsoft.com/office/officeart/2005/8/layout/hierarchy1"/>
    <dgm:cxn modelId="{DFA25C3E-6482-974A-B0FF-C5D5616E16CE}" type="presOf" srcId="{750CFAD1-9AC0-014E-A8EB-DF316734617C}" destId="{4D76F15A-03B2-B14A-BD3D-112203C97128}" srcOrd="0" destOrd="0" presId="urn:microsoft.com/office/officeart/2005/8/layout/hierarchy1"/>
    <dgm:cxn modelId="{82095F0D-FDF0-9A42-87B4-2AA328ACB17A}" type="presOf" srcId="{DA4135E6-8F41-A142-91F5-0CCAECBAF445}" destId="{09FF4C4F-49DF-7E48-8828-4ADA7006BFB2}" srcOrd="0" destOrd="0" presId="urn:microsoft.com/office/officeart/2005/8/layout/hierarchy1"/>
    <dgm:cxn modelId="{CA6EE1A9-5D69-AE4E-8753-21CC93C33082}" type="presOf" srcId="{16D0E9D8-8E22-7A44-9E27-2B64DB020209}" destId="{EB8234F0-1AFC-0B44-82C9-4AE351BEFABC}" srcOrd="0" destOrd="0" presId="urn:microsoft.com/office/officeart/2005/8/layout/hierarchy1"/>
    <dgm:cxn modelId="{567837F8-0D86-C743-B419-7CC38F3FE593}" srcId="{1B1350C8-901C-E245-A4EA-2772805A4327}" destId="{4D06334B-162C-5C48-94DE-03D818B705B2}" srcOrd="2" destOrd="0" parTransId="{0437F591-EB7D-1D4C-B92A-3CEDDD1C4F5A}" sibTransId="{F33A42C3-DCB6-5740-994A-BED3083AF926}"/>
    <dgm:cxn modelId="{A2327FB9-33E3-CE46-91DB-669E412B3B02}" srcId="{1B1350C8-901C-E245-A4EA-2772805A4327}" destId="{DA4135E6-8F41-A142-91F5-0CCAECBAF445}" srcOrd="0" destOrd="0" parTransId="{750CFAD1-9AC0-014E-A8EB-DF316734617C}" sibTransId="{58D19E51-E6DB-3F44-95C9-3A0895338EF9}"/>
    <dgm:cxn modelId="{7B347C2A-5B59-F041-A572-372C4128D0D2}" srcId="{48543C54-FC6E-FB45-89D6-EF8BE3F3F342}" destId="{1B1350C8-901C-E245-A4EA-2772805A4327}" srcOrd="0" destOrd="0" parTransId="{02136309-6731-DE46-A663-625A47D145F8}" sibTransId="{BCC7CC23-B1B5-4F47-9563-C377D79F0328}"/>
    <dgm:cxn modelId="{E42ED344-F4F3-A947-AFE1-330D22C45FEB}" type="presOf" srcId="{48543C54-FC6E-FB45-89D6-EF8BE3F3F342}" destId="{AE074AA7-92C4-BF42-B1FC-76F070B6AC01}" srcOrd="0" destOrd="0" presId="urn:microsoft.com/office/officeart/2005/8/layout/hierarchy1"/>
    <dgm:cxn modelId="{AB60030A-48FD-0D43-B79D-50A94AF16B31}" type="presParOf" srcId="{AE074AA7-92C4-BF42-B1FC-76F070B6AC01}" destId="{4678F978-C7E0-8948-8005-C34EEE3D9FCC}" srcOrd="0" destOrd="0" presId="urn:microsoft.com/office/officeart/2005/8/layout/hierarchy1"/>
    <dgm:cxn modelId="{25AC25F9-E545-F64B-8503-A8560C4C1BF2}" type="presParOf" srcId="{4678F978-C7E0-8948-8005-C34EEE3D9FCC}" destId="{2C7A05F9-08ED-EA49-B642-113B0A3E0E0A}" srcOrd="0" destOrd="0" presId="urn:microsoft.com/office/officeart/2005/8/layout/hierarchy1"/>
    <dgm:cxn modelId="{27929D91-0EAC-2448-8A2D-E7951A0504E4}" type="presParOf" srcId="{2C7A05F9-08ED-EA49-B642-113B0A3E0E0A}" destId="{2DDDCBF9-B41F-5646-97BA-C20E21FB0F3D}" srcOrd="0" destOrd="0" presId="urn:microsoft.com/office/officeart/2005/8/layout/hierarchy1"/>
    <dgm:cxn modelId="{BD3183BA-B245-FA48-B92E-72F6EDA0317A}" type="presParOf" srcId="{2C7A05F9-08ED-EA49-B642-113B0A3E0E0A}" destId="{9A4C9C5F-47BB-034E-93C0-8FC60A11DC2B}" srcOrd="1" destOrd="0" presId="urn:microsoft.com/office/officeart/2005/8/layout/hierarchy1"/>
    <dgm:cxn modelId="{62D8FE3C-CFDC-9C43-AFBD-DBE84CECD541}" type="presParOf" srcId="{4678F978-C7E0-8948-8005-C34EEE3D9FCC}" destId="{3AD4EB44-775A-B546-8DDC-C26462D8ED7F}" srcOrd="1" destOrd="0" presId="urn:microsoft.com/office/officeart/2005/8/layout/hierarchy1"/>
    <dgm:cxn modelId="{500CC312-C43F-6047-91B0-DB7BAF31EB69}" type="presParOf" srcId="{3AD4EB44-775A-B546-8DDC-C26462D8ED7F}" destId="{4D76F15A-03B2-B14A-BD3D-112203C97128}" srcOrd="0" destOrd="0" presId="urn:microsoft.com/office/officeart/2005/8/layout/hierarchy1"/>
    <dgm:cxn modelId="{71AA21A1-99A9-024E-AAD8-FF6BC3082888}" type="presParOf" srcId="{3AD4EB44-775A-B546-8DDC-C26462D8ED7F}" destId="{A3D1434C-8A16-5F45-B428-5CD56FFE19C4}" srcOrd="1" destOrd="0" presId="urn:microsoft.com/office/officeart/2005/8/layout/hierarchy1"/>
    <dgm:cxn modelId="{7094CC07-1F19-D24D-9AF5-0122E70D8C7D}" type="presParOf" srcId="{A3D1434C-8A16-5F45-B428-5CD56FFE19C4}" destId="{991F97DB-BCC6-0446-B56D-330734900159}" srcOrd="0" destOrd="0" presId="urn:microsoft.com/office/officeart/2005/8/layout/hierarchy1"/>
    <dgm:cxn modelId="{8C818FF3-66D6-524E-BCF1-06103FA68883}" type="presParOf" srcId="{991F97DB-BCC6-0446-B56D-330734900159}" destId="{CC4BD5B2-4FD3-7044-8317-F0CD2109B407}" srcOrd="0" destOrd="0" presId="urn:microsoft.com/office/officeart/2005/8/layout/hierarchy1"/>
    <dgm:cxn modelId="{9F9CD18E-670F-8B4F-9EAE-3DA7212342B2}" type="presParOf" srcId="{991F97DB-BCC6-0446-B56D-330734900159}" destId="{09FF4C4F-49DF-7E48-8828-4ADA7006BFB2}" srcOrd="1" destOrd="0" presId="urn:microsoft.com/office/officeart/2005/8/layout/hierarchy1"/>
    <dgm:cxn modelId="{B7BBA6C4-3B1F-DD4A-927F-C9148991829A}" type="presParOf" srcId="{A3D1434C-8A16-5F45-B428-5CD56FFE19C4}" destId="{16A3B0F9-C8EB-DD4B-97A1-718DBA2478B6}" srcOrd="1" destOrd="0" presId="urn:microsoft.com/office/officeart/2005/8/layout/hierarchy1"/>
    <dgm:cxn modelId="{B9327B95-D814-694B-8FB6-647F3E00EC45}" type="presParOf" srcId="{16A3B0F9-C8EB-DD4B-97A1-718DBA2478B6}" destId="{C14588B1-3A08-9043-A703-0A210899C5D8}" srcOrd="0" destOrd="0" presId="urn:microsoft.com/office/officeart/2005/8/layout/hierarchy1"/>
    <dgm:cxn modelId="{9262FE36-202F-3A4C-AC83-37D7CC1DFDED}" type="presParOf" srcId="{16A3B0F9-C8EB-DD4B-97A1-718DBA2478B6}" destId="{ADD9CA54-CDE9-314D-8A2F-37C8932FD37A}" srcOrd="1" destOrd="0" presId="urn:microsoft.com/office/officeart/2005/8/layout/hierarchy1"/>
    <dgm:cxn modelId="{2F109A1A-34AF-8A47-A957-D4D2C96496DB}" type="presParOf" srcId="{ADD9CA54-CDE9-314D-8A2F-37C8932FD37A}" destId="{9BBCC869-7359-5741-B233-0EF3B62B5C4D}" srcOrd="0" destOrd="0" presId="urn:microsoft.com/office/officeart/2005/8/layout/hierarchy1"/>
    <dgm:cxn modelId="{F5DDBA74-E6A9-0041-8800-C2C24A104721}" type="presParOf" srcId="{9BBCC869-7359-5741-B233-0EF3B62B5C4D}" destId="{EF748AED-C2BE-1E43-9D08-47B71B8F1051}" srcOrd="0" destOrd="0" presId="urn:microsoft.com/office/officeart/2005/8/layout/hierarchy1"/>
    <dgm:cxn modelId="{3DBA4963-1077-3D45-AF82-F1FD6F648AC4}" type="presParOf" srcId="{9BBCC869-7359-5741-B233-0EF3B62B5C4D}" destId="{1A35E76B-3125-4B43-A93E-BF10855D5742}" srcOrd="1" destOrd="0" presId="urn:microsoft.com/office/officeart/2005/8/layout/hierarchy1"/>
    <dgm:cxn modelId="{EDD895F2-0F6E-AF49-ADF8-18F45B14EC87}" type="presParOf" srcId="{ADD9CA54-CDE9-314D-8A2F-37C8932FD37A}" destId="{891FC14C-FEA8-EF40-B525-04E9D0E3602D}" srcOrd="1" destOrd="0" presId="urn:microsoft.com/office/officeart/2005/8/layout/hierarchy1"/>
    <dgm:cxn modelId="{53837369-E562-BB49-844F-B489A4DD9723}" type="presParOf" srcId="{3AD4EB44-775A-B546-8DDC-C26462D8ED7F}" destId="{40FDCDC2-FF51-4B4C-A4E2-FC8AB9674D9B}" srcOrd="2" destOrd="0" presId="urn:microsoft.com/office/officeart/2005/8/layout/hierarchy1"/>
    <dgm:cxn modelId="{F2A2655A-7581-BC47-B441-4EC99E1F02BD}" type="presParOf" srcId="{3AD4EB44-775A-B546-8DDC-C26462D8ED7F}" destId="{7912064F-83AC-754E-9156-C5F36A06E931}" srcOrd="3" destOrd="0" presId="urn:microsoft.com/office/officeart/2005/8/layout/hierarchy1"/>
    <dgm:cxn modelId="{1F129927-70AB-5544-8DDB-AFF01788F714}" type="presParOf" srcId="{7912064F-83AC-754E-9156-C5F36A06E931}" destId="{E8134D84-2C44-C149-9E44-E7920E95947A}" srcOrd="0" destOrd="0" presId="urn:microsoft.com/office/officeart/2005/8/layout/hierarchy1"/>
    <dgm:cxn modelId="{F420A3AF-44FA-164E-A1EF-B8FD59D18360}" type="presParOf" srcId="{E8134D84-2C44-C149-9E44-E7920E95947A}" destId="{9BEAC46E-605A-5F4D-9943-BC2B680F5059}" srcOrd="0" destOrd="0" presId="urn:microsoft.com/office/officeart/2005/8/layout/hierarchy1"/>
    <dgm:cxn modelId="{69742496-0239-2642-817D-BF5A79A0226E}" type="presParOf" srcId="{E8134D84-2C44-C149-9E44-E7920E95947A}" destId="{EB8234F0-1AFC-0B44-82C9-4AE351BEFABC}" srcOrd="1" destOrd="0" presId="urn:microsoft.com/office/officeart/2005/8/layout/hierarchy1"/>
    <dgm:cxn modelId="{AFE153C1-ECD7-F949-969F-EF6A49B1E1FE}" type="presParOf" srcId="{7912064F-83AC-754E-9156-C5F36A06E931}" destId="{7E7264D0-41F1-6F4A-BD0B-1FA5620B05D0}" srcOrd="1" destOrd="0" presId="urn:microsoft.com/office/officeart/2005/8/layout/hierarchy1"/>
    <dgm:cxn modelId="{1527B831-35DE-BD49-AE7E-F20FDB2B4A93}" type="presParOf" srcId="{3AD4EB44-775A-B546-8DDC-C26462D8ED7F}" destId="{BBAAC18E-B20D-5448-8030-36B148764233}" srcOrd="4" destOrd="0" presId="urn:microsoft.com/office/officeart/2005/8/layout/hierarchy1"/>
    <dgm:cxn modelId="{EEF3E138-3153-9348-97F1-9CC2721903DD}" type="presParOf" srcId="{3AD4EB44-775A-B546-8DDC-C26462D8ED7F}" destId="{3B643091-6E27-D044-B4A2-9CAA4C7034B5}" srcOrd="5" destOrd="0" presId="urn:microsoft.com/office/officeart/2005/8/layout/hierarchy1"/>
    <dgm:cxn modelId="{0050A689-95A7-CF44-AB9C-74527E945443}" type="presParOf" srcId="{3B643091-6E27-D044-B4A2-9CAA4C7034B5}" destId="{199C6B9D-BBAB-2A4E-8054-F4770BF490F1}" srcOrd="0" destOrd="0" presId="urn:microsoft.com/office/officeart/2005/8/layout/hierarchy1"/>
    <dgm:cxn modelId="{EA1017A5-CD83-D246-8312-09BA9A030DCC}" type="presParOf" srcId="{199C6B9D-BBAB-2A4E-8054-F4770BF490F1}" destId="{F420BAFF-800B-B84D-AAEB-5DF9605C2886}" srcOrd="0" destOrd="0" presId="urn:microsoft.com/office/officeart/2005/8/layout/hierarchy1"/>
    <dgm:cxn modelId="{F425D100-07E8-804C-9606-CD0356935DE5}" type="presParOf" srcId="{199C6B9D-BBAB-2A4E-8054-F4770BF490F1}" destId="{1A7AC2BA-36CC-104C-A049-0A0362C92179}" srcOrd="1" destOrd="0" presId="urn:microsoft.com/office/officeart/2005/8/layout/hierarchy1"/>
    <dgm:cxn modelId="{3BF3D023-BCED-ED40-8D94-A28C3EABE291}" type="presParOf" srcId="{3B643091-6E27-D044-B4A2-9CAA4C7034B5}" destId="{D1983F59-EAF3-9D40-B659-E2A722572BF6}" srcOrd="1" destOrd="0" presId="urn:microsoft.com/office/officeart/2005/8/layout/hierarchy1"/>
    <dgm:cxn modelId="{98ECD589-DBE8-CE41-9EBF-F23FD36E2C7C}" type="presParOf" srcId="{3AD4EB44-775A-B546-8DDC-C26462D8ED7F}" destId="{19B1909F-FB7C-FE4A-8251-A4BE11F8DF0A}" srcOrd="6" destOrd="0" presId="urn:microsoft.com/office/officeart/2005/8/layout/hierarchy1"/>
    <dgm:cxn modelId="{B44E8FC6-E685-E446-97B8-39A2864FFC3F}" type="presParOf" srcId="{3AD4EB44-775A-B546-8DDC-C26462D8ED7F}" destId="{4FD89ADA-FE2C-5E41-B9F5-EE4D41A6F8EA}" srcOrd="7" destOrd="0" presId="urn:microsoft.com/office/officeart/2005/8/layout/hierarchy1"/>
    <dgm:cxn modelId="{73A544CF-F6D4-A245-9007-261937F8333D}" type="presParOf" srcId="{4FD89ADA-FE2C-5E41-B9F5-EE4D41A6F8EA}" destId="{B13CF652-8C2B-E046-B136-415E41A87299}" srcOrd="0" destOrd="0" presId="urn:microsoft.com/office/officeart/2005/8/layout/hierarchy1"/>
    <dgm:cxn modelId="{9EE9DEC5-B3F6-4D40-8544-F1F2AB57750A}" type="presParOf" srcId="{B13CF652-8C2B-E046-B136-415E41A87299}" destId="{7F7B7AE2-EB20-584D-B207-497CA9FE193D}" srcOrd="0" destOrd="0" presId="urn:microsoft.com/office/officeart/2005/8/layout/hierarchy1"/>
    <dgm:cxn modelId="{B2C2E0E7-6082-4347-B255-085C4675A737}" type="presParOf" srcId="{B13CF652-8C2B-E046-B136-415E41A87299}" destId="{3D12E1D4-DAB1-6E4C-9596-B489EE08A146}" srcOrd="1" destOrd="0" presId="urn:microsoft.com/office/officeart/2005/8/layout/hierarchy1"/>
    <dgm:cxn modelId="{9DFDD664-E38A-2447-A137-7B22BEAF8B18}" type="presParOf" srcId="{4FD89ADA-FE2C-5E41-B9F5-EE4D41A6F8EA}" destId="{39B0C7CA-8601-0C43-89C8-CD02EC99595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1909F-FB7C-FE4A-8251-A4BE11F8DF0A}">
      <dsp:nvSpPr>
        <dsp:cNvPr id="0" name=""/>
        <dsp:cNvSpPr/>
      </dsp:nvSpPr>
      <dsp:spPr>
        <a:xfrm>
          <a:off x="3973892" y="1214999"/>
          <a:ext cx="3120470" cy="495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7341"/>
              </a:lnTo>
              <a:lnTo>
                <a:pt x="3120470" y="337341"/>
              </a:lnTo>
              <a:lnTo>
                <a:pt x="3120470" y="49502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AC18E-B20D-5448-8030-36B148764233}">
      <dsp:nvSpPr>
        <dsp:cNvPr id="0" name=""/>
        <dsp:cNvSpPr/>
      </dsp:nvSpPr>
      <dsp:spPr>
        <a:xfrm>
          <a:off x="3973892" y="1214999"/>
          <a:ext cx="1040156" cy="495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7341"/>
              </a:lnTo>
              <a:lnTo>
                <a:pt x="1040156" y="337341"/>
              </a:lnTo>
              <a:lnTo>
                <a:pt x="1040156" y="49502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FDCDC2-FF51-4B4C-A4E2-FC8AB9674D9B}">
      <dsp:nvSpPr>
        <dsp:cNvPr id="0" name=""/>
        <dsp:cNvSpPr/>
      </dsp:nvSpPr>
      <dsp:spPr>
        <a:xfrm>
          <a:off x="2933735" y="1214999"/>
          <a:ext cx="1040156" cy="495020"/>
        </a:xfrm>
        <a:custGeom>
          <a:avLst/>
          <a:gdLst/>
          <a:ahLst/>
          <a:cxnLst/>
          <a:rect l="0" t="0" r="0" b="0"/>
          <a:pathLst>
            <a:path>
              <a:moveTo>
                <a:pt x="1040156" y="0"/>
              </a:moveTo>
              <a:lnTo>
                <a:pt x="1040156" y="337341"/>
              </a:lnTo>
              <a:lnTo>
                <a:pt x="0" y="337341"/>
              </a:lnTo>
              <a:lnTo>
                <a:pt x="0" y="49502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588B1-3A08-9043-A703-0A210899C5D8}">
      <dsp:nvSpPr>
        <dsp:cNvPr id="0" name=""/>
        <dsp:cNvSpPr/>
      </dsp:nvSpPr>
      <dsp:spPr>
        <a:xfrm>
          <a:off x="807701" y="2790837"/>
          <a:ext cx="91440" cy="495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502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76F15A-03B2-B14A-BD3D-112203C97128}">
      <dsp:nvSpPr>
        <dsp:cNvPr id="0" name=""/>
        <dsp:cNvSpPr/>
      </dsp:nvSpPr>
      <dsp:spPr>
        <a:xfrm>
          <a:off x="853421" y="1214999"/>
          <a:ext cx="3120470" cy="495020"/>
        </a:xfrm>
        <a:custGeom>
          <a:avLst/>
          <a:gdLst/>
          <a:ahLst/>
          <a:cxnLst/>
          <a:rect l="0" t="0" r="0" b="0"/>
          <a:pathLst>
            <a:path>
              <a:moveTo>
                <a:pt x="3120470" y="0"/>
              </a:moveTo>
              <a:lnTo>
                <a:pt x="3120470" y="337341"/>
              </a:lnTo>
              <a:lnTo>
                <a:pt x="0" y="337341"/>
              </a:lnTo>
              <a:lnTo>
                <a:pt x="0" y="49502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DCBF9-B41F-5646-97BA-C20E21FB0F3D}">
      <dsp:nvSpPr>
        <dsp:cNvPr id="0" name=""/>
        <dsp:cNvSpPr/>
      </dsp:nvSpPr>
      <dsp:spPr>
        <a:xfrm>
          <a:off x="3122854" y="134181"/>
          <a:ext cx="1702075" cy="1080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4C9C5F-47BB-034E-93C0-8FC60A11DC2B}">
      <dsp:nvSpPr>
        <dsp:cNvPr id="0" name=""/>
        <dsp:cNvSpPr/>
      </dsp:nvSpPr>
      <dsp:spPr>
        <a:xfrm>
          <a:off x="3311974" y="313845"/>
          <a:ext cx="1702075" cy="10808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err="1" smtClean="0"/>
            <a:t>main.js</a:t>
          </a:r>
          <a:endParaRPr lang="zh-CN" altLang="en-US" sz="3100" kern="1200" dirty="0"/>
        </a:p>
      </dsp:txBody>
      <dsp:txXfrm>
        <a:off x="3343630" y="345501"/>
        <a:ext cx="1638763" cy="1017505"/>
      </dsp:txXfrm>
    </dsp:sp>
    <dsp:sp modelId="{CC4BD5B2-4FD3-7044-8317-F0CD2109B407}">
      <dsp:nvSpPr>
        <dsp:cNvPr id="0" name=""/>
        <dsp:cNvSpPr/>
      </dsp:nvSpPr>
      <dsp:spPr>
        <a:xfrm>
          <a:off x="2383" y="1710019"/>
          <a:ext cx="1702075" cy="1080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FF4C4F-49DF-7E48-8828-4ADA7006BFB2}">
      <dsp:nvSpPr>
        <dsp:cNvPr id="0" name=""/>
        <dsp:cNvSpPr/>
      </dsp:nvSpPr>
      <dsp:spPr>
        <a:xfrm>
          <a:off x="191503" y="1889682"/>
          <a:ext cx="1702075" cy="10808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connect</a:t>
          </a:r>
          <a:endParaRPr lang="zh-CN" altLang="en-US" sz="3100" kern="1200" dirty="0"/>
        </a:p>
      </dsp:txBody>
      <dsp:txXfrm>
        <a:off x="223159" y="1921338"/>
        <a:ext cx="1638763" cy="1017505"/>
      </dsp:txXfrm>
    </dsp:sp>
    <dsp:sp modelId="{EF748AED-C2BE-1E43-9D08-47B71B8F1051}">
      <dsp:nvSpPr>
        <dsp:cNvPr id="0" name=""/>
        <dsp:cNvSpPr/>
      </dsp:nvSpPr>
      <dsp:spPr>
        <a:xfrm>
          <a:off x="2383" y="3285857"/>
          <a:ext cx="1702075" cy="1080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35E76B-3125-4B43-A93E-BF10855D5742}">
      <dsp:nvSpPr>
        <dsp:cNvPr id="0" name=""/>
        <dsp:cNvSpPr/>
      </dsp:nvSpPr>
      <dsp:spPr>
        <a:xfrm>
          <a:off x="191503" y="3465520"/>
          <a:ext cx="1702075" cy="10808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>
              <a:solidFill>
                <a:srgbClr val="FF6600"/>
              </a:solidFill>
            </a:rPr>
            <a:t>san</a:t>
          </a:r>
          <a:endParaRPr lang="zh-CN" altLang="en-US" sz="3100" kern="1200" dirty="0">
            <a:solidFill>
              <a:srgbClr val="FF6600"/>
            </a:solidFill>
          </a:endParaRPr>
        </a:p>
      </dsp:txBody>
      <dsp:txXfrm>
        <a:off x="223159" y="3497176"/>
        <a:ext cx="1638763" cy="1017505"/>
      </dsp:txXfrm>
    </dsp:sp>
    <dsp:sp modelId="{9BEAC46E-605A-5F4D-9943-BC2B680F5059}">
      <dsp:nvSpPr>
        <dsp:cNvPr id="0" name=""/>
        <dsp:cNvSpPr/>
      </dsp:nvSpPr>
      <dsp:spPr>
        <a:xfrm>
          <a:off x="2082697" y="1710019"/>
          <a:ext cx="1702075" cy="1080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8234F0-1AFC-0B44-82C9-4AE351BEFABC}">
      <dsp:nvSpPr>
        <dsp:cNvPr id="0" name=""/>
        <dsp:cNvSpPr/>
      </dsp:nvSpPr>
      <dsp:spPr>
        <a:xfrm>
          <a:off x="2271817" y="1889682"/>
          <a:ext cx="1702075" cy="10808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>
              <a:solidFill>
                <a:srgbClr val="FF6600"/>
              </a:solidFill>
            </a:rPr>
            <a:t>store</a:t>
          </a:r>
          <a:endParaRPr lang="zh-CN" altLang="en-US" sz="3100" kern="1200" dirty="0">
            <a:solidFill>
              <a:srgbClr val="FF6600"/>
            </a:solidFill>
          </a:endParaRPr>
        </a:p>
      </dsp:txBody>
      <dsp:txXfrm>
        <a:off x="2303473" y="1921338"/>
        <a:ext cx="1638763" cy="1017505"/>
      </dsp:txXfrm>
    </dsp:sp>
    <dsp:sp modelId="{F420BAFF-800B-B84D-AAEB-5DF9605C2886}">
      <dsp:nvSpPr>
        <dsp:cNvPr id="0" name=""/>
        <dsp:cNvSpPr/>
      </dsp:nvSpPr>
      <dsp:spPr>
        <a:xfrm>
          <a:off x="4163011" y="1710019"/>
          <a:ext cx="1702075" cy="1080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7AC2BA-36CC-104C-A049-0A0362C92179}">
      <dsp:nvSpPr>
        <dsp:cNvPr id="0" name=""/>
        <dsp:cNvSpPr/>
      </dsp:nvSpPr>
      <dsp:spPr>
        <a:xfrm>
          <a:off x="4352131" y="1889682"/>
          <a:ext cx="1702075" cy="10808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flatten-diff</a:t>
          </a:r>
          <a:endParaRPr lang="zh-CN" altLang="en-US" sz="2000" kern="1200" dirty="0"/>
        </a:p>
      </dsp:txBody>
      <dsp:txXfrm>
        <a:off x="4383787" y="1921338"/>
        <a:ext cx="1638763" cy="1017505"/>
      </dsp:txXfrm>
    </dsp:sp>
    <dsp:sp modelId="{7F7B7AE2-EB20-584D-B207-497CA9FE193D}">
      <dsp:nvSpPr>
        <dsp:cNvPr id="0" name=""/>
        <dsp:cNvSpPr/>
      </dsp:nvSpPr>
      <dsp:spPr>
        <a:xfrm>
          <a:off x="6243325" y="1710019"/>
          <a:ext cx="1702075" cy="1080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12E1D4-DAB1-6E4C-9596-B489EE08A146}">
      <dsp:nvSpPr>
        <dsp:cNvPr id="0" name=""/>
        <dsp:cNvSpPr/>
      </dsp:nvSpPr>
      <dsp:spPr>
        <a:xfrm>
          <a:off x="6432445" y="1889682"/>
          <a:ext cx="1702075" cy="10808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parse-name</a:t>
          </a:r>
          <a:endParaRPr lang="zh-CN" altLang="en-US" sz="2000" kern="1200" dirty="0"/>
        </a:p>
      </dsp:txBody>
      <dsp:txXfrm>
        <a:off x="6464101" y="1921338"/>
        <a:ext cx="1638763" cy="1017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45DE4-BD83-4241-AC2F-41ADA43B3A56}" type="datetimeFigureOut">
              <a:rPr lang="zh-CN" altLang="en-US" smtClean="0"/>
              <a:pPr/>
              <a:t>17/9/5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39052-4E25-4E7F-B572-08067CCCFB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02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052-4E25-4E7F-B572-08067CCCFBF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37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052-4E25-4E7F-B572-08067CCCFBF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270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052-4E25-4E7F-B572-08067CCCFBF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585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052-4E25-4E7F-B572-08067CCCFBF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10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052-4E25-4E7F-B572-08067CCCFBF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10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052-4E25-4E7F-B572-08067CCCFBF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95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052-4E25-4E7F-B572-08067CCCFBF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9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052-4E25-4E7F-B572-08067CCCFBF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95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052-4E25-4E7F-B572-08067CCCFBF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95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052-4E25-4E7F-B572-08067CCCFBF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95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052-4E25-4E7F-B572-08067CCCFBF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9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73497" y="6143644"/>
            <a:ext cx="1285873" cy="438150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5" name="直接连接符 4"/>
          <p:cNvCxnSpPr/>
          <p:nvPr userDrawn="1"/>
        </p:nvCxnSpPr>
        <p:spPr bwMode="auto">
          <a:xfrm>
            <a:off x="879205" y="3214686"/>
            <a:ext cx="7385590" cy="1588"/>
          </a:xfrm>
          <a:prstGeom prst="line">
            <a:avLst/>
          </a:prstGeom>
          <a:ln w="952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4" descr="LINE0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980" y="115915"/>
            <a:ext cx="8704385" cy="64087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8"/>
            <a:ext cx="2057400" cy="58213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8"/>
            <a:ext cx="6019800" cy="58213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0608BF6D-77C1-42D0-860A-640D89117C9E}" type="datetimeFigureOut">
              <a:rPr lang="zh-CN" altLang="en-US" smtClean="0"/>
              <a:pPr/>
              <a:t>17/9/5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8847E7A5-F842-4E38-B81B-DF79716D2AA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4" descr="b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3550" y="571480"/>
            <a:ext cx="1060450" cy="23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0" y="428604"/>
            <a:ext cx="5572132" cy="6241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0608BF6D-77C1-42D0-860A-640D89117C9E}" type="datetimeFigureOut">
              <a:rPr lang="zh-CN" altLang="en-US" smtClean="0"/>
              <a:pPr/>
              <a:t>17/9/5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8847E7A5-F842-4E38-B81B-DF79716D2AA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4" descr="b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3550" y="571480"/>
            <a:ext cx="1060450" cy="23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0" y="428604"/>
            <a:ext cx="5572132" cy="6241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0608BF6D-77C1-42D0-860A-640D89117C9E}" type="datetimeFigureOut">
              <a:rPr lang="zh-CN" altLang="en-US" smtClean="0"/>
              <a:pPr/>
              <a:t>17/9/5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8847E7A5-F842-4E38-B81B-DF79716D2AA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4" descr="b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3550" y="571480"/>
            <a:ext cx="1060450" cy="23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0" y="428604"/>
            <a:ext cx="5572132" cy="6241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70"/>
            <a:ext cx="8203252" cy="6540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zh-CN" altLang="en-US" sz="2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190"/>
            <a:ext cx="82296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def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def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algn="l" rtl="0" fontAlgn="base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def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algn="l" rtl="0" fontAlgn="base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def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algn="l" rtl="0" fontAlgn="base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def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4"/>
          </a:xfrm>
          <a:prstGeom prst="rect">
            <a:avLst/>
          </a:prstGeo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300"/>
            </a:lvl1pPr>
            <a:lvl2pPr marL="515813" indent="0">
              <a:buNone/>
              <a:defRPr sz="2000"/>
            </a:lvl2pPr>
            <a:lvl3pPr marL="1031626" indent="0">
              <a:buNone/>
              <a:defRPr sz="1800"/>
            </a:lvl3pPr>
            <a:lvl4pPr marL="1547439" indent="0">
              <a:buNone/>
              <a:defRPr sz="1600"/>
            </a:lvl4pPr>
            <a:lvl5pPr marL="2063252" indent="0">
              <a:buNone/>
              <a:defRPr sz="1600"/>
            </a:lvl5pPr>
            <a:lvl6pPr marL="2579065" indent="0">
              <a:buNone/>
              <a:defRPr sz="1600"/>
            </a:lvl6pPr>
            <a:lvl7pPr marL="3094878" indent="0">
              <a:buNone/>
              <a:defRPr sz="1600"/>
            </a:lvl7pPr>
            <a:lvl8pPr marL="3610691" indent="0">
              <a:buNone/>
              <a:defRPr sz="1600"/>
            </a:lvl8pPr>
            <a:lvl9pPr marL="4126504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813" indent="0">
              <a:buNone/>
              <a:defRPr sz="2300" b="1"/>
            </a:lvl2pPr>
            <a:lvl3pPr marL="1031626" indent="0">
              <a:buNone/>
              <a:defRPr sz="2000" b="1"/>
            </a:lvl3pPr>
            <a:lvl4pPr marL="1547439" indent="0">
              <a:buNone/>
              <a:defRPr sz="1800" b="1"/>
            </a:lvl4pPr>
            <a:lvl5pPr marL="2063252" indent="0">
              <a:buNone/>
              <a:defRPr sz="1800" b="1"/>
            </a:lvl5pPr>
            <a:lvl6pPr marL="2579065" indent="0">
              <a:buNone/>
              <a:defRPr sz="1800" b="1"/>
            </a:lvl6pPr>
            <a:lvl7pPr marL="3094878" indent="0">
              <a:buNone/>
              <a:defRPr sz="1800" b="1"/>
            </a:lvl7pPr>
            <a:lvl8pPr marL="3610691" indent="0">
              <a:buNone/>
              <a:defRPr sz="1800" b="1"/>
            </a:lvl8pPr>
            <a:lvl9pPr marL="4126504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7"/>
            <a:ext cx="4041775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813" indent="0">
              <a:buNone/>
              <a:defRPr sz="2300" b="1"/>
            </a:lvl2pPr>
            <a:lvl3pPr marL="1031626" indent="0">
              <a:buNone/>
              <a:defRPr sz="2000" b="1"/>
            </a:lvl3pPr>
            <a:lvl4pPr marL="1547439" indent="0">
              <a:buNone/>
              <a:defRPr sz="1800" b="1"/>
            </a:lvl4pPr>
            <a:lvl5pPr marL="2063252" indent="0">
              <a:buNone/>
              <a:defRPr sz="1800" b="1"/>
            </a:lvl5pPr>
            <a:lvl6pPr marL="2579065" indent="0">
              <a:buNone/>
              <a:defRPr sz="1800" b="1"/>
            </a:lvl6pPr>
            <a:lvl7pPr marL="3094878" indent="0">
              <a:buNone/>
              <a:defRPr sz="1800" b="1"/>
            </a:lvl7pPr>
            <a:lvl8pPr marL="3610691" indent="0">
              <a:buNone/>
              <a:defRPr sz="1800" b="1"/>
            </a:lvl8pPr>
            <a:lvl9pPr marL="4126504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8" y="273080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86"/>
            <a:ext cx="5111750" cy="585311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8" y="1435104"/>
            <a:ext cx="3008313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15813" indent="0">
              <a:buNone/>
              <a:defRPr sz="1400"/>
            </a:lvl2pPr>
            <a:lvl3pPr marL="1031626" indent="0">
              <a:buNone/>
              <a:defRPr sz="1100"/>
            </a:lvl3pPr>
            <a:lvl4pPr marL="1547439" indent="0">
              <a:buNone/>
              <a:defRPr sz="1000"/>
            </a:lvl4pPr>
            <a:lvl5pPr marL="2063252" indent="0">
              <a:buNone/>
              <a:defRPr sz="1000"/>
            </a:lvl5pPr>
            <a:lvl6pPr marL="2579065" indent="0">
              <a:buNone/>
              <a:defRPr sz="1000"/>
            </a:lvl6pPr>
            <a:lvl7pPr marL="3094878" indent="0">
              <a:buNone/>
              <a:defRPr sz="1000"/>
            </a:lvl7pPr>
            <a:lvl8pPr marL="3610691" indent="0">
              <a:buNone/>
              <a:defRPr sz="1000"/>
            </a:lvl8pPr>
            <a:lvl9pPr marL="4126504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15813" indent="0">
              <a:buNone/>
              <a:defRPr sz="3200"/>
            </a:lvl2pPr>
            <a:lvl3pPr marL="1031626" indent="0">
              <a:buNone/>
              <a:defRPr sz="2700"/>
            </a:lvl3pPr>
            <a:lvl4pPr marL="1547439" indent="0">
              <a:buNone/>
              <a:defRPr sz="2300"/>
            </a:lvl4pPr>
            <a:lvl5pPr marL="2063252" indent="0">
              <a:buNone/>
              <a:defRPr sz="2300"/>
            </a:lvl5pPr>
            <a:lvl6pPr marL="2579065" indent="0">
              <a:buNone/>
              <a:defRPr sz="2300"/>
            </a:lvl6pPr>
            <a:lvl7pPr marL="3094878" indent="0">
              <a:buNone/>
              <a:defRPr sz="2300"/>
            </a:lvl7pPr>
            <a:lvl8pPr marL="3610691" indent="0">
              <a:buNone/>
              <a:defRPr sz="2300"/>
            </a:lvl8pPr>
            <a:lvl9pPr marL="4126504" indent="0">
              <a:buNone/>
              <a:defRPr sz="23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70"/>
            <a:ext cx="54864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15813" indent="0">
              <a:buNone/>
              <a:defRPr sz="1400"/>
            </a:lvl2pPr>
            <a:lvl3pPr marL="1031626" indent="0">
              <a:buNone/>
              <a:defRPr sz="1100"/>
            </a:lvl3pPr>
            <a:lvl4pPr marL="1547439" indent="0">
              <a:buNone/>
              <a:defRPr sz="1000"/>
            </a:lvl4pPr>
            <a:lvl5pPr marL="2063252" indent="0">
              <a:buNone/>
              <a:defRPr sz="1000"/>
            </a:lvl5pPr>
            <a:lvl6pPr marL="2579065" indent="0">
              <a:buNone/>
              <a:defRPr sz="1000"/>
            </a:lvl6pPr>
            <a:lvl7pPr marL="3094878" indent="0">
              <a:buNone/>
              <a:defRPr sz="1000"/>
            </a:lvl7pPr>
            <a:lvl8pPr marL="3610691" indent="0">
              <a:buNone/>
              <a:defRPr sz="1000"/>
            </a:lvl8pPr>
            <a:lvl9pPr marL="4126504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 userDrawn="1"/>
        </p:nvCxnSpPr>
        <p:spPr bwMode="auto">
          <a:xfrm>
            <a:off x="462572" y="6436867"/>
            <a:ext cx="6087711" cy="13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剪去单角的矩形 9"/>
          <p:cNvSpPr/>
          <p:nvPr/>
        </p:nvSpPr>
        <p:spPr bwMode="auto">
          <a:xfrm flipV="1">
            <a:off x="0" y="3"/>
            <a:ext cx="9144000" cy="942974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3163" tIns="51581" rIns="103163" bIns="51581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163" tIns="51581" rIns="103163" bIns="515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42" name="Rectangle 18"/>
          <p:cNvSpPr>
            <a:spLocks/>
          </p:cNvSpPr>
          <p:nvPr/>
        </p:nvSpPr>
        <p:spPr bwMode="auto">
          <a:xfrm>
            <a:off x="826485" y="29"/>
            <a:ext cx="5316415" cy="46039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103163" tIns="51581" rIns="103163" bIns="51581"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44" name="Rectangle 20"/>
          <p:cNvSpPr>
            <a:spLocks/>
          </p:cNvSpPr>
          <p:nvPr/>
        </p:nvSpPr>
        <p:spPr bwMode="auto">
          <a:xfrm>
            <a:off x="6119446" y="29"/>
            <a:ext cx="1934308" cy="46039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103163" tIns="51581" rIns="103163" bIns="51581"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30" name="标题占位符 10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163" tIns="51581" rIns="103163" bIns="515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73496" y="6143644"/>
            <a:ext cx="1285873" cy="438150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extBox 14"/>
          <p:cNvSpPr txBox="1"/>
          <p:nvPr userDrawn="1"/>
        </p:nvSpPr>
        <p:spPr>
          <a:xfrm>
            <a:off x="462572" y="6471362"/>
            <a:ext cx="6087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Page </a:t>
            </a:r>
            <a:r>
              <a:rPr lang="zh-CN" altLang="en-US" sz="1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 </a:t>
            </a:r>
            <a:fld id="{A38372C2-DDB0-4067-AE73-6BF029240D19}" type="slidenum">
              <a:rPr lang="zh-CN" altLang="en-US" sz="12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  <p:sldLayoutId id="2147483685" r:id="rId13"/>
    <p:sldLayoutId id="2147483686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华文黑体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华文黑体" charset="-122"/>
          <a:cs typeface="华文黑体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华文黑体" charset="-122"/>
          <a:cs typeface="华文黑体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华文黑体" charset="-122"/>
          <a:cs typeface="华文黑体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华文黑体" charset="-122"/>
          <a:cs typeface="华文黑体"/>
        </a:defRPr>
      </a:lvl5pPr>
      <a:lvl6pPr marL="515813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华文黑体" charset="-122"/>
        </a:defRPr>
      </a:lvl6pPr>
      <a:lvl7pPr marL="1031626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华文黑体" charset="-122"/>
        </a:defRPr>
      </a:lvl7pPr>
      <a:lvl8pPr marL="1547439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华文黑体" charset="-122"/>
        </a:defRPr>
      </a:lvl8pPr>
      <a:lvl9pPr marL="2063252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华文黑体" charset="-122"/>
        </a:defRPr>
      </a:lvl9pPr>
    </p:titleStyle>
    <p:bodyStyle>
      <a:lvl1pPr marL="386860" indent="-38686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38196" indent="-322383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289533" indent="-257907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2700">
          <a:solidFill>
            <a:schemeClr val="tx1"/>
          </a:solidFill>
          <a:latin typeface="+mn-lt"/>
          <a:ea typeface="+mn-ea"/>
        </a:defRPr>
      </a:lvl3pPr>
      <a:lvl4pPr marL="1805346" indent="-257907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300">
          <a:solidFill>
            <a:schemeClr val="tx1"/>
          </a:solidFill>
          <a:latin typeface="+mn-lt"/>
          <a:ea typeface="+mn-ea"/>
        </a:defRPr>
      </a:lvl4pPr>
      <a:lvl5pPr marL="2321159" indent="-257907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300">
          <a:solidFill>
            <a:schemeClr val="tx1"/>
          </a:solidFill>
          <a:latin typeface="+mn-lt"/>
          <a:ea typeface="+mn-ea"/>
        </a:defRPr>
      </a:lvl5pPr>
      <a:lvl6pPr marL="2836972" indent="-257907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300">
          <a:solidFill>
            <a:schemeClr val="tx1"/>
          </a:solidFill>
          <a:latin typeface="+mn-lt"/>
          <a:ea typeface="+mn-ea"/>
        </a:defRPr>
      </a:lvl6pPr>
      <a:lvl7pPr marL="3352785" indent="-257907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300">
          <a:solidFill>
            <a:schemeClr val="tx1"/>
          </a:solidFill>
          <a:latin typeface="+mn-lt"/>
          <a:ea typeface="+mn-ea"/>
        </a:defRPr>
      </a:lvl7pPr>
      <a:lvl8pPr marL="3868598" indent="-257907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300">
          <a:solidFill>
            <a:schemeClr val="tx1"/>
          </a:solidFill>
          <a:latin typeface="+mn-lt"/>
          <a:ea typeface="+mn-ea"/>
        </a:defRPr>
      </a:lvl8pPr>
      <a:lvl9pPr marL="4384411" indent="-257907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5813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626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7439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252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9065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4878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0691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6504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4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5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6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7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8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292" y="2600762"/>
            <a:ext cx="7517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应用状态管理</a:t>
            </a:r>
            <a:endParaRPr lang="en-US" altLang="zh-CN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827584" y="3356992"/>
            <a:ext cx="751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MVVM</a:t>
            </a:r>
            <a:endParaRPr lang="en-US" altLang="zh-CN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878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小结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46856" y="1207293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非必需，业务场景而定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en-US" altLang="zh-CN" sz="2400" dirty="0" smtClean="0"/>
              <a:t>c</a:t>
            </a:r>
            <a:r>
              <a:rPr kumimoji="1" lang="en-US" altLang="zh-CN" sz="2400" dirty="0" smtClean="0"/>
              <a:t>omponent</a:t>
            </a:r>
            <a:r>
              <a:rPr kumimoji="1" lang="zh-CN" altLang="en-US" sz="2400" dirty="0" smtClean="0"/>
              <a:t>只负责渲染和触发</a:t>
            </a:r>
            <a:r>
              <a:rPr kumimoji="1" lang="en-US" altLang="zh-CN" sz="2400" dirty="0" smtClean="0"/>
              <a:t>action</a:t>
            </a:r>
            <a:r>
              <a:rPr kumimoji="1" lang="zh-CN" altLang="en-US" sz="2400" dirty="0" smtClean="0"/>
              <a:t>，简化逻辑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想要知道</a:t>
            </a:r>
            <a:r>
              <a:rPr kumimoji="1" lang="en-US" altLang="zh-CN" sz="2400" dirty="0" smtClean="0"/>
              <a:t>store</a:t>
            </a:r>
            <a:r>
              <a:rPr kumimoji="1" lang="zh-CN" altLang="en-US" sz="2400" dirty="0" smtClean="0"/>
              <a:t>可能发生的状态变化，只需要看注册的</a:t>
            </a:r>
            <a:r>
              <a:rPr kumimoji="1" lang="en-US" altLang="zh-CN" sz="2400" dirty="0" smtClean="0"/>
              <a:t>actions</a:t>
            </a:r>
            <a:r>
              <a:rPr kumimoji="1" lang="zh-CN" altLang="en-US" sz="2400" dirty="0" smtClean="0"/>
              <a:t>回调就可以了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状态变化统一通过触发</a:t>
            </a:r>
            <a:r>
              <a:rPr kumimoji="1" lang="en-US" altLang="zh-CN" sz="2400" dirty="0" smtClean="0"/>
              <a:t>action</a:t>
            </a:r>
            <a:r>
              <a:rPr kumimoji="1" lang="zh-CN" altLang="en-US" sz="2400" dirty="0" smtClean="0"/>
              <a:t>执行，方便跟踪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063401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813262" y="2487060"/>
            <a:ext cx="75174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Thanks</a:t>
            </a:r>
          </a:p>
          <a:p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en-US" altLang="zh-CN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5303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一些实现</a:t>
            </a:r>
            <a:endParaRPr lang="zh-CN" alt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2555776" y="1412776"/>
            <a:ext cx="1584176" cy="1368152"/>
            <a:chOff x="3044412" y="1849437"/>
            <a:chExt cx="1517650" cy="1323975"/>
          </a:xfrm>
        </p:grpSpPr>
        <p:sp>
          <p:nvSpPr>
            <p:cNvPr id="44" name="AutoShape 1"/>
            <p:cNvSpPr>
              <a:spLocks noChangeArrowheads="1"/>
            </p:cNvSpPr>
            <p:nvPr/>
          </p:nvSpPr>
          <p:spPr bwMode="auto">
            <a:xfrm>
              <a:off x="3044412" y="1849437"/>
              <a:ext cx="1517650" cy="1323975"/>
            </a:xfrm>
            <a:prstGeom prst="hexagon">
              <a:avLst>
                <a:gd name="adj" fmla="val 28652"/>
                <a:gd name="vf" fmla="val 115470"/>
              </a:avLst>
            </a:prstGeom>
            <a:noFill/>
            <a:ln w="25400" cap="flat" cmpd="sng">
              <a:solidFill>
                <a:srgbClr val="37CCCE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723900" algn="l"/>
                  <a:tab pos="1447800" algn="l"/>
                </a:tabLst>
                <a:defRPr/>
              </a:pPr>
              <a:endParaRPr kumimoji="0" lang="zh-CN" altLang="zh-CN" sz="1600" b="0" i="0" u="none" strike="noStrike" kern="0" cap="none" spc="0" normalizeH="0" baseline="0" noProof="0" smtClean="0">
                <a:ln>
                  <a:noFill/>
                </a:ln>
                <a:solidFill>
                  <a:srgbClr val="37CCC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5" name="TextBox 147"/>
            <p:cNvSpPr>
              <a:spLocks noChangeArrowheads="1"/>
            </p:cNvSpPr>
            <p:nvPr/>
          </p:nvSpPr>
          <p:spPr bwMode="auto">
            <a:xfrm>
              <a:off x="3249199" y="2324785"/>
              <a:ext cx="1054100" cy="357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itchFamily="34" charset="0"/>
                <a:buNone/>
                <a:tabLst/>
                <a:defRPr/>
              </a:pPr>
              <a:r>
                <a:rPr lang="en-US" altLang="zh-CN" kern="0" noProof="0" dirty="0" smtClean="0">
                  <a:solidFill>
                    <a:srgbClr val="2B2E3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Flux</a:t>
              </a: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2B2E3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851920" y="2780928"/>
            <a:ext cx="1870447" cy="1620317"/>
            <a:chOff x="3044412" y="3252787"/>
            <a:chExt cx="1517650" cy="1323975"/>
          </a:xfrm>
          <a:solidFill>
            <a:srgbClr val="37CCCE"/>
          </a:solidFill>
        </p:grpSpPr>
        <p:sp>
          <p:nvSpPr>
            <p:cNvPr id="59" name="AutoShape 5"/>
            <p:cNvSpPr>
              <a:spLocks noChangeArrowheads="1"/>
            </p:cNvSpPr>
            <p:nvPr/>
          </p:nvSpPr>
          <p:spPr bwMode="auto">
            <a:xfrm>
              <a:off x="3044412" y="3252787"/>
              <a:ext cx="1517650" cy="1323975"/>
            </a:xfrm>
            <a:prstGeom prst="hexagon">
              <a:avLst>
                <a:gd name="adj" fmla="val 28652"/>
                <a:gd name="vf" fmla="val 115470"/>
              </a:avLst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60" name="TextBox 147"/>
            <p:cNvSpPr>
              <a:spLocks noChangeArrowheads="1"/>
            </p:cNvSpPr>
            <p:nvPr/>
          </p:nvSpPr>
          <p:spPr bwMode="auto">
            <a:xfrm>
              <a:off x="3266662" y="3586847"/>
              <a:ext cx="1054100" cy="646331"/>
            </a:xfrm>
            <a:prstGeom prst="rect">
              <a:avLst/>
            </a:prstGeom>
            <a:grpFill/>
            <a:ln w="3175" cap="flat" cmpd="sng">
              <a:noFill/>
              <a:bevel/>
              <a:headEnd/>
              <a:tailEnd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altLang="zh-CN" b="1" kern="0" dirty="0">
                  <a:solidFill>
                    <a:srgbClr val="FFFFFF"/>
                  </a:solidFill>
                  <a:ea typeface="微软雅黑" pitchFamily="34" charset="-122"/>
                </a:rPr>
                <a:t>s</a:t>
              </a:r>
              <a:r>
                <a:rPr lang="en-US" altLang="zh-CN" b="1" kern="0" dirty="0" smtClean="0">
                  <a:solidFill>
                    <a:srgbClr val="FFFFFF"/>
                  </a:solidFill>
                  <a:ea typeface="微软雅黑" pitchFamily="34" charset="-122"/>
                </a:rPr>
                <a:t>an-store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itchFamily="34" charset="-122"/>
              </a:endParaRPr>
            </a:p>
          </p:txBody>
        </p:sp>
      </p:grpSp>
      <p:grpSp>
        <p:nvGrpSpPr>
          <p:cNvPr id="12" name="组合 42"/>
          <p:cNvGrpSpPr/>
          <p:nvPr/>
        </p:nvGrpSpPr>
        <p:grpSpPr>
          <a:xfrm>
            <a:off x="1835696" y="2564904"/>
            <a:ext cx="1584176" cy="1368152"/>
            <a:chOff x="3044412" y="1849437"/>
            <a:chExt cx="1517650" cy="1323975"/>
          </a:xfrm>
        </p:grpSpPr>
        <p:sp>
          <p:nvSpPr>
            <p:cNvPr id="13" name="AutoShape 1"/>
            <p:cNvSpPr>
              <a:spLocks noChangeArrowheads="1"/>
            </p:cNvSpPr>
            <p:nvPr/>
          </p:nvSpPr>
          <p:spPr bwMode="auto">
            <a:xfrm>
              <a:off x="3044412" y="1849437"/>
              <a:ext cx="1517650" cy="1323975"/>
            </a:xfrm>
            <a:prstGeom prst="hexagon">
              <a:avLst>
                <a:gd name="adj" fmla="val 28652"/>
                <a:gd name="vf" fmla="val 115470"/>
              </a:avLst>
            </a:prstGeom>
            <a:noFill/>
            <a:ln w="25400" cap="flat" cmpd="sng">
              <a:solidFill>
                <a:srgbClr val="37CCCE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723900" algn="l"/>
                  <a:tab pos="1447800" algn="l"/>
                </a:tabLst>
                <a:defRPr/>
              </a:pPr>
              <a:endParaRPr kumimoji="0" lang="zh-CN" altLang="zh-CN" sz="1600" b="0" i="0" u="none" strike="noStrike" kern="0" cap="none" spc="0" normalizeH="0" baseline="0" noProof="0" smtClean="0">
                <a:ln>
                  <a:noFill/>
                </a:ln>
                <a:solidFill>
                  <a:srgbClr val="37CCC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4" name="TextBox 147"/>
            <p:cNvSpPr>
              <a:spLocks noChangeArrowheads="1"/>
            </p:cNvSpPr>
            <p:nvPr/>
          </p:nvSpPr>
          <p:spPr bwMode="auto">
            <a:xfrm>
              <a:off x="3249199" y="2324785"/>
              <a:ext cx="1054100" cy="357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itchFamily="34" charset="0"/>
                <a:buNone/>
                <a:tabLst/>
                <a:defRPr/>
              </a:pPr>
              <a:r>
                <a:rPr lang="en-US" altLang="zh-CN" kern="0" dirty="0" err="1" smtClean="0">
                  <a:solidFill>
                    <a:srgbClr val="2B2E3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Redux</a:t>
              </a: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2B2E3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组合 42"/>
          <p:cNvGrpSpPr/>
          <p:nvPr/>
        </p:nvGrpSpPr>
        <p:grpSpPr>
          <a:xfrm>
            <a:off x="5724128" y="4149080"/>
            <a:ext cx="1584176" cy="1368152"/>
            <a:chOff x="3044412" y="1849437"/>
            <a:chExt cx="1517650" cy="1323975"/>
          </a:xfrm>
        </p:grpSpPr>
        <p:sp>
          <p:nvSpPr>
            <p:cNvPr id="16" name="AutoShape 1"/>
            <p:cNvSpPr>
              <a:spLocks noChangeArrowheads="1"/>
            </p:cNvSpPr>
            <p:nvPr/>
          </p:nvSpPr>
          <p:spPr bwMode="auto">
            <a:xfrm>
              <a:off x="3044412" y="1849437"/>
              <a:ext cx="1517650" cy="1323975"/>
            </a:xfrm>
            <a:prstGeom prst="hexagon">
              <a:avLst>
                <a:gd name="adj" fmla="val 28652"/>
                <a:gd name="vf" fmla="val 115470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723900" algn="l"/>
                  <a:tab pos="1447800" algn="l"/>
                </a:tabLst>
                <a:defRPr/>
              </a:pPr>
              <a:endParaRPr kumimoji="0" lang="zh-CN" altLang="zh-CN" sz="1600" b="0" i="0" u="none" strike="noStrike" kern="0" cap="none" spc="0" normalizeH="0" baseline="0" noProof="0" smtClean="0">
                <a:ln>
                  <a:noFill/>
                </a:ln>
                <a:solidFill>
                  <a:srgbClr val="37CCC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7" name="TextBox 147"/>
            <p:cNvSpPr>
              <a:spLocks noChangeArrowheads="1"/>
            </p:cNvSpPr>
            <p:nvPr/>
          </p:nvSpPr>
          <p:spPr bwMode="auto">
            <a:xfrm>
              <a:off x="3249199" y="2324785"/>
              <a:ext cx="1054100" cy="357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itchFamily="34" charset="0"/>
                <a:buNone/>
                <a:tabLst/>
                <a:defRPr/>
              </a:pPr>
              <a:r>
                <a:rPr lang="en-US" altLang="zh-CN" kern="0" noProof="0" dirty="0" err="1" smtClean="0">
                  <a:solidFill>
                    <a:srgbClr val="2B2E3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Vuex</a:t>
              </a: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2B2E30"/>
                </a:solidFill>
                <a:effectLst/>
                <a:uLnTx/>
                <a:uFillTx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46277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都是单向数据流</a:t>
            </a:r>
            <a:endParaRPr lang="zh-CN" altLang="en-US" dirty="0"/>
          </a:p>
        </p:txBody>
      </p:sp>
      <p:pic>
        <p:nvPicPr>
          <p:cNvPr id="4" name="图片 3" descr="fl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5736" y="1069554"/>
            <a:ext cx="4489499" cy="52397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1507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an-store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67544" y="1124190"/>
            <a:ext cx="8229600" cy="4525963"/>
          </a:xfrm>
        </p:spPr>
        <p:txBody>
          <a:bodyPr/>
          <a:lstStyle/>
          <a:p>
            <a:endParaRPr lang="en-US" altLang="zh-CN" sz="2400" dirty="0" smtClean="0"/>
          </a:p>
          <a:p>
            <a:r>
              <a:rPr lang="zh-CN" altLang="en-US" sz="2400" dirty="0" smtClean="0"/>
              <a:t>单向流</a:t>
            </a:r>
            <a:endParaRPr lang="en-US" altLang="zh-CN" sz="2400" dirty="0" smtClean="0"/>
          </a:p>
          <a:p>
            <a:r>
              <a:rPr lang="zh-CN" altLang="en-US" sz="2400" dirty="0" smtClean="0"/>
              <a:t>全局唯一的应用状态源</a:t>
            </a:r>
            <a:endParaRPr lang="en-US" altLang="zh-CN" sz="2400" dirty="0"/>
          </a:p>
          <a:p>
            <a:r>
              <a:rPr lang="zh-CN" altLang="en-US" sz="2400" dirty="0" smtClean="0"/>
              <a:t>状态更新模式单一，不能通过</a:t>
            </a:r>
            <a:r>
              <a:rPr lang="en-US" altLang="zh-CN" sz="2400" dirty="0" smtClean="0"/>
              <a:t>store</a:t>
            </a:r>
            <a:r>
              <a:rPr lang="zh-CN" altLang="en-US" sz="2400" dirty="0" smtClean="0"/>
              <a:t>直接更新应用状态</a:t>
            </a:r>
            <a:endParaRPr lang="en-US" altLang="zh-CN" sz="2400" dirty="0" smtClean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7178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an-store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556792"/>
            <a:ext cx="6007100" cy="3695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2629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an-store</a:t>
            </a:r>
            <a:endParaRPr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056471976"/>
              </p:ext>
            </p:extLst>
          </p:nvPr>
        </p:nvGraphicFramePr>
        <p:xfrm>
          <a:off x="683568" y="1196752"/>
          <a:ext cx="813690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6957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store</a:t>
            </a:r>
            <a:endParaRPr lang="zh-CN" altLang="en-US" dirty="0"/>
          </a:p>
        </p:txBody>
      </p:sp>
      <p:pic>
        <p:nvPicPr>
          <p:cNvPr id="5" name="图片 4" descr="stor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035367"/>
            <a:ext cx="6630764" cy="53459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0860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connect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340768"/>
            <a:ext cx="3098800" cy="99060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2924944"/>
            <a:ext cx="8229600" cy="15841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z="2400" dirty="0" err="1" smtClean="0"/>
              <a:t>mapStates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en-US" altLang="zh-CN" sz="2400" dirty="0" err="1" smtClean="0"/>
              <a:t>mapActions</a:t>
            </a:r>
            <a:endParaRPr kumimoji="1" lang="en-US" altLang="zh-CN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8692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connect</a:t>
            </a:r>
            <a:endParaRPr lang="zh-CN" altLang="en-US" dirty="0"/>
          </a:p>
        </p:txBody>
      </p:sp>
      <p:pic>
        <p:nvPicPr>
          <p:cNvPr id="6" name="图片 5" descr="connec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667566"/>
            <a:ext cx="9144000" cy="36336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6648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"/>
</p:tagLst>
</file>

<file path=ppt/theme/theme1.xml><?xml version="1.0" encoding="utf-8"?>
<a:theme xmlns:a="http://schemas.openxmlformats.org/drawingml/2006/main" name="默认设计模板">
  <a:themeElements>
    <a:clrScheme name="复合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默认设计模板">
      <a:majorFont>
        <a:latin typeface="Arial"/>
        <a:ea typeface="华文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56650</TotalTime>
  <Words>88</Words>
  <Application>Microsoft Macintosh PowerPoint</Application>
  <PresentationFormat>全屏显示(4:3)</PresentationFormat>
  <Paragraphs>45</Paragraphs>
  <Slides>11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默认设计模板</vt:lpstr>
      <vt:lpstr>PowerPoint 演示文稿</vt:lpstr>
      <vt:lpstr>一些实现</vt:lpstr>
      <vt:lpstr>都是单向数据流</vt:lpstr>
      <vt:lpstr>san-store</vt:lpstr>
      <vt:lpstr>san-store</vt:lpstr>
      <vt:lpstr>san-store</vt:lpstr>
      <vt:lpstr>store</vt:lpstr>
      <vt:lpstr>connect</vt:lpstr>
      <vt:lpstr>connect</vt:lpstr>
      <vt:lpstr>小结</vt:lpstr>
      <vt:lpstr>PowerPoint 演示文稿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guyongyong</dc:creator>
  <cp:lastModifiedBy>林芳 王</cp:lastModifiedBy>
  <cp:revision>7064</cp:revision>
  <cp:lastPrinted>2011-12-16T06:10:24Z</cp:lastPrinted>
  <dcterms:created xsi:type="dcterms:W3CDTF">2011-05-14T13:27:52Z</dcterms:created>
  <dcterms:modified xsi:type="dcterms:W3CDTF">2017-09-07T16:35:05Z</dcterms:modified>
</cp:coreProperties>
</file>