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56" r:id="rId3"/>
    <p:sldId id="269" r:id="rId4"/>
    <p:sldId id="360" r:id="rId5"/>
    <p:sldId id="270" r:id="rId6"/>
    <p:sldId id="359" r:id="rId7"/>
    <p:sldId id="358" r:id="rId8"/>
    <p:sldId id="361" r:id="rId9"/>
    <p:sldId id="271" r:id="rId10"/>
    <p:sldId id="365" r:id="rId11"/>
    <p:sldId id="366" r:id="rId12"/>
    <p:sldId id="363" r:id="rId13"/>
    <p:sldId id="272" r:id="rId14"/>
    <p:sldId id="364" r:id="rId15"/>
    <p:sldId id="273" r:id="rId16"/>
    <p:sldId id="28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A1C92-F040-4563-A655-E51FC52C0E48}" v="3" dt="2020-10-22T17:42:43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7" autoAdjust="0"/>
    <p:restoredTop sz="94660"/>
  </p:normalViewPr>
  <p:slideViewPr>
    <p:cSldViewPr snapToGrid="0">
      <p:cViewPr>
        <p:scale>
          <a:sx n="66" d="100"/>
          <a:sy n="66" d="100"/>
        </p:scale>
        <p:origin x="61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.weismann@gmx.at" userId="ac031a862cbf0b68" providerId="LiveId" clId="{DEDA1C92-F040-4563-A655-E51FC52C0E48}"/>
    <pc:docChg chg="undo custSel addSld delSld modSld sldOrd">
      <pc:chgData name="jasmin.weismann@gmx.at" userId="ac031a862cbf0b68" providerId="LiveId" clId="{DEDA1C92-F040-4563-A655-E51FC52C0E48}" dt="2020-10-22T17:42:47.403" v="914" actId="20577"/>
      <pc:docMkLst>
        <pc:docMk/>
      </pc:docMkLst>
      <pc:sldChg chg="del">
        <pc:chgData name="jasmin.weismann@gmx.at" userId="ac031a862cbf0b68" providerId="LiveId" clId="{DEDA1C92-F040-4563-A655-E51FC52C0E48}" dt="2020-10-22T16:52:22.033" v="5" actId="47"/>
        <pc:sldMkLst>
          <pc:docMk/>
          <pc:sldMk cId="0" sldId="257"/>
        </pc:sldMkLst>
      </pc:sldChg>
      <pc:sldChg chg="del">
        <pc:chgData name="jasmin.weismann@gmx.at" userId="ac031a862cbf0b68" providerId="LiveId" clId="{DEDA1C92-F040-4563-A655-E51FC52C0E48}" dt="2020-10-22T16:52:22.528" v="6" actId="47"/>
        <pc:sldMkLst>
          <pc:docMk/>
          <pc:sldMk cId="0" sldId="258"/>
        </pc:sldMkLst>
      </pc:sldChg>
      <pc:sldChg chg="del">
        <pc:chgData name="jasmin.weismann@gmx.at" userId="ac031a862cbf0b68" providerId="LiveId" clId="{DEDA1C92-F040-4563-A655-E51FC52C0E48}" dt="2020-10-22T16:52:22.966" v="7" actId="47"/>
        <pc:sldMkLst>
          <pc:docMk/>
          <pc:sldMk cId="0" sldId="259"/>
        </pc:sldMkLst>
      </pc:sldChg>
      <pc:sldChg chg="del">
        <pc:chgData name="jasmin.weismann@gmx.at" userId="ac031a862cbf0b68" providerId="LiveId" clId="{DEDA1C92-F040-4563-A655-E51FC52C0E48}" dt="2020-10-22T16:52:20.684" v="2" actId="47"/>
        <pc:sldMkLst>
          <pc:docMk/>
          <pc:sldMk cId="0" sldId="260"/>
        </pc:sldMkLst>
      </pc:sldChg>
      <pc:sldChg chg="del">
        <pc:chgData name="jasmin.weismann@gmx.at" userId="ac031a862cbf0b68" providerId="LiveId" clId="{DEDA1C92-F040-4563-A655-E51FC52C0E48}" dt="2020-10-22T16:52:20.179" v="1" actId="47"/>
        <pc:sldMkLst>
          <pc:docMk/>
          <pc:sldMk cId="0" sldId="261"/>
        </pc:sldMkLst>
      </pc:sldChg>
      <pc:sldChg chg="del">
        <pc:chgData name="jasmin.weismann@gmx.at" userId="ac031a862cbf0b68" providerId="LiveId" clId="{DEDA1C92-F040-4563-A655-E51FC52C0E48}" dt="2020-10-22T16:52:21.132" v="3" actId="47"/>
        <pc:sldMkLst>
          <pc:docMk/>
          <pc:sldMk cId="0" sldId="262"/>
        </pc:sldMkLst>
      </pc:sldChg>
      <pc:sldChg chg="del">
        <pc:chgData name="jasmin.weismann@gmx.at" userId="ac031a862cbf0b68" providerId="LiveId" clId="{DEDA1C92-F040-4563-A655-E51FC52C0E48}" dt="2020-10-22T17:37:00.852" v="540" actId="47"/>
        <pc:sldMkLst>
          <pc:docMk/>
          <pc:sldMk cId="0" sldId="263"/>
        </pc:sldMkLst>
      </pc:sldChg>
      <pc:sldChg chg="del">
        <pc:chgData name="jasmin.weismann@gmx.at" userId="ac031a862cbf0b68" providerId="LiveId" clId="{DEDA1C92-F040-4563-A655-E51FC52C0E48}" dt="2020-10-22T17:37:01.569" v="541" actId="47"/>
        <pc:sldMkLst>
          <pc:docMk/>
          <pc:sldMk cId="0" sldId="264"/>
        </pc:sldMkLst>
      </pc:sldChg>
      <pc:sldChg chg="del">
        <pc:chgData name="jasmin.weismann@gmx.at" userId="ac031a862cbf0b68" providerId="LiveId" clId="{DEDA1C92-F040-4563-A655-E51FC52C0E48}" dt="2020-10-22T17:37:02.314" v="542" actId="47"/>
        <pc:sldMkLst>
          <pc:docMk/>
          <pc:sldMk cId="0" sldId="265"/>
        </pc:sldMkLst>
      </pc:sldChg>
      <pc:sldChg chg="del">
        <pc:chgData name="jasmin.weismann@gmx.at" userId="ac031a862cbf0b68" providerId="LiveId" clId="{DEDA1C92-F040-4563-A655-E51FC52C0E48}" dt="2020-10-22T17:37:03.799" v="543" actId="47"/>
        <pc:sldMkLst>
          <pc:docMk/>
          <pc:sldMk cId="0" sldId="266"/>
        </pc:sldMkLst>
      </pc:sldChg>
      <pc:sldChg chg="add del">
        <pc:chgData name="jasmin.weismann@gmx.at" userId="ac031a862cbf0b68" providerId="LiveId" clId="{DEDA1C92-F040-4563-A655-E51FC52C0E48}" dt="2020-10-22T16:52:24.714" v="9" actId="47"/>
        <pc:sldMkLst>
          <pc:docMk/>
          <pc:sldMk cId="2733055550" sldId="281"/>
        </pc:sldMkLst>
      </pc:sldChg>
      <pc:sldChg chg="del">
        <pc:chgData name="jasmin.weismann@gmx.at" userId="ac031a862cbf0b68" providerId="LiveId" clId="{DEDA1C92-F040-4563-A655-E51FC52C0E48}" dt="2020-10-22T17:37:05.481" v="544" actId="47"/>
        <pc:sldMkLst>
          <pc:docMk/>
          <pc:sldMk cId="1418038737" sldId="283"/>
        </pc:sldMkLst>
      </pc:sldChg>
      <pc:sldChg chg="del">
        <pc:chgData name="jasmin.weismann@gmx.at" userId="ac031a862cbf0b68" providerId="LiveId" clId="{DEDA1C92-F040-4563-A655-E51FC52C0E48}" dt="2020-10-22T17:37:08.145" v="545" actId="47"/>
        <pc:sldMkLst>
          <pc:docMk/>
          <pc:sldMk cId="1399488633" sldId="287"/>
        </pc:sldMkLst>
      </pc:sldChg>
      <pc:sldChg chg="del">
        <pc:chgData name="jasmin.weismann@gmx.at" userId="ac031a862cbf0b68" providerId="LiveId" clId="{DEDA1C92-F040-4563-A655-E51FC52C0E48}" dt="2020-10-22T17:37:08.932" v="546" actId="47"/>
        <pc:sldMkLst>
          <pc:docMk/>
          <pc:sldMk cId="3719033513" sldId="288"/>
        </pc:sldMkLst>
      </pc:sldChg>
      <pc:sldChg chg="del">
        <pc:chgData name="jasmin.weismann@gmx.at" userId="ac031a862cbf0b68" providerId="LiveId" clId="{DEDA1C92-F040-4563-A655-E51FC52C0E48}" dt="2020-10-22T17:37:11.021" v="547" actId="47"/>
        <pc:sldMkLst>
          <pc:docMk/>
          <pc:sldMk cId="1392213789" sldId="301"/>
        </pc:sldMkLst>
      </pc:sldChg>
      <pc:sldChg chg="del">
        <pc:chgData name="jasmin.weismann@gmx.at" userId="ac031a862cbf0b68" providerId="LiveId" clId="{DEDA1C92-F040-4563-A655-E51FC52C0E48}" dt="2020-10-22T16:52:21.584" v="4" actId="47"/>
        <pc:sldMkLst>
          <pc:docMk/>
          <pc:sldMk cId="359657705" sldId="353"/>
        </pc:sldMkLst>
      </pc:sldChg>
      <pc:sldChg chg="del">
        <pc:chgData name="jasmin.weismann@gmx.at" userId="ac031a862cbf0b68" providerId="LiveId" clId="{DEDA1C92-F040-4563-A655-E51FC52C0E48}" dt="2020-10-22T16:52:19.637" v="0" actId="47"/>
        <pc:sldMkLst>
          <pc:docMk/>
          <pc:sldMk cId="1219526421" sldId="354"/>
        </pc:sldMkLst>
      </pc:sldChg>
      <pc:sldChg chg="del">
        <pc:chgData name="jasmin.weismann@gmx.at" userId="ac031a862cbf0b68" providerId="LiveId" clId="{DEDA1C92-F040-4563-A655-E51FC52C0E48}" dt="2020-10-22T17:37:00.055" v="539" actId="47"/>
        <pc:sldMkLst>
          <pc:docMk/>
          <pc:sldMk cId="2157254421" sldId="355"/>
        </pc:sldMkLst>
      </pc:sldChg>
      <pc:sldChg chg="addSp delSp modSp new mod ord">
        <pc:chgData name="jasmin.weismann@gmx.at" userId="ac031a862cbf0b68" providerId="LiveId" clId="{DEDA1C92-F040-4563-A655-E51FC52C0E48}" dt="2020-10-22T17:33:34.257" v="109" actId="478"/>
        <pc:sldMkLst>
          <pc:docMk/>
          <pc:sldMk cId="2784202225" sldId="360"/>
        </pc:sldMkLst>
        <pc:spChg chg="mod">
          <ac:chgData name="jasmin.weismann@gmx.at" userId="ac031a862cbf0b68" providerId="LiveId" clId="{DEDA1C92-F040-4563-A655-E51FC52C0E48}" dt="2020-10-22T16:53:14.629" v="47" actId="207"/>
          <ac:spMkLst>
            <pc:docMk/>
            <pc:sldMk cId="2784202225" sldId="360"/>
            <ac:spMk id="2" creationId="{811EE58F-A457-4452-B945-8C88C11E42D7}"/>
          </ac:spMkLst>
        </pc:spChg>
        <pc:spChg chg="mod">
          <ac:chgData name="jasmin.weismann@gmx.at" userId="ac031a862cbf0b68" providerId="LiveId" clId="{DEDA1C92-F040-4563-A655-E51FC52C0E48}" dt="2020-10-22T17:29:00.465" v="95" actId="20577"/>
          <ac:spMkLst>
            <pc:docMk/>
            <pc:sldMk cId="2784202225" sldId="360"/>
            <ac:spMk id="3" creationId="{E9C08906-4BCA-490B-9390-3A76002F46E4}"/>
          </ac:spMkLst>
        </pc:spChg>
        <pc:spChg chg="add del mod">
          <ac:chgData name="jasmin.weismann@gmx.at" userId="ac031a862cbf0b68" providerId="LiveId" clId="{DEDA1C92-F040-4563-A655-E51FC52C0E48}" dt="2020-10-22T17:33:34.257" v="109" actId="478"/>
          <ac:spMkLst>
            <pc:docMk/>
            <pc:sldMk cId="2784202225" sldId="360"/>
            <ac:spMk id="10" creationId="{FEF602DA-1A44-41BA-9C61-234CE82353A2}"/>
          </ac:spMkLst>
        </pc:spChg>
        <pc:picChg chg="add mod">
          <ac:chgData name="jasmin.weismann@gmx.at" userId="ac031a862cbf0b68" providerId="LiveId" clId="{DEDA1C92-F040-4563-A655-E51FC52C0E48}" dt="2020-10-22T17:28:49.010" v="75" actId="1076"/>
          <ac:picMkLst>
            <pc:docMk/>
            <pc:sldMk cId="2784202225" sldId="360"/>
            <ac:picMk id="5" creationId="{EF2F1F53-3747-4658-B544-BCEDD9CEC39A}"/>
          </ac:picMkLst>
        </pc:picChg>
        <pc:picChg chg="add mod">
          <ac:chgData name="jasmin.weismann@gmx.at" userId="ac031a862cbf0b68" providerId="LiveId" clId="{DEDA1C92-F040-4563-A655-E51FC52C0E48}" dt="2020-10-22T17:31:45.889" v="97" actId="1076"/>
          <ac:picMkLst>
            <pc:docMk/>
            <pc:sldMk cId="2784202225" sldId="360"/>
            <ac:picMk id="7" creationId="{BFB972A0-5916-4EC8-8FEA-6D4F6605E5B2}"/>
          </ac:picMkLst>
        </pc:picChg>
        <pc:cxnChg chg="add del mod">
          <ac:chgData name="jasmin.weismann@gmx.at" userId="ac031a862cbf0b68" providerId="LiveId" clId="{DEDA1C92-F040-4563-A655-E51FC52C0E48}" dt="2020-10-22T17:33:14.279" v="104" actId="478"/>
          <ac:cxnSpMkLst>
            <pc:docMk/>
            <pc:sldMk cId="2784202225" sldId="360"/>
            <ac:cxnSpMk id="9" creationId="{2E945E08-8135-4F28-9417-CC80EB2CA57A}"/>
          </ac:cxnSpMkLst>
        </pc:cxnChg>
      </pc:sldChg>
      <pc:sldChg chg="modSp new mod">
        <pc:chgData name="jasmin.weismann@gmx.at" userId="ac031a862cbf0b68" providerId="LiveId" clId="{DEDA1C92-F040-4563-A655-E51FC52C0E48}" dt="2020-10-22T17:34:54.245" v="277" actId="20577"/>
        <pc:sldMkLst>
          <pc:docMk/>
          <pc:sldMk cId="750977653" sldId="361"/>
        </pc:sldMkLst>
        <pc:spChg chg="mod">
          <ac:chgData name="jasmin.weismann@gmx.at" userId="ac031a862cbf0b68" providerId="LiveId" clId="{DEDA1C92-F040-4563-A655-E51FC52C0E48}" dt="2020-10-22T17:34:21.528" v="118" actId="20577"/>
          <ac:spMkLst>
            <pc:docMk/>
            <pc:sldMk cId="750977653" sldId="361"/>
            <ac:spMk id="2" creationId="{D30043CE-E78A-4B96-81DA-3F2F970CC627}"/>
          </ac:spMkLst>
        </pc:spChg>
        <pc:spChg chg="mod">
          <ac:chgData name="jasmin.weismann@gmx.at" userId="ac031a862cbf0b68" providerId="LiveId" clId="{DEDA1C92-F040-4563-A655-E51FC52C0E48}" dt="2020-10-22T17:34:54.245" v="277" actId="20577"/>
          <ac:spMkLst>
            <pc:docMk/>
            <pc:sldMk cId="750977653" sldId="361"/>
            <ac:spMk id="3" creationId="{36D61460-43B4-4DE6-8939-99C848AA8526}"/>
          </ac:spMkLst>
        </pc:spChg>
      </pc:sldChg>
      <pc:sldChg chg="new del">
        <pc:chgData name="jasmin.weismann@gmx.at" userId="ac031a862cbf0b68" providerId="LiveId" clId="{DEDA1C92-F040-4563-A655-E51FC52C0E48}" dt="2020-10-22T17:35:10.194" v="280" actId="47"/>
        <pc:sldMkLst>
          <pc:docMk/>
          <pc:sldMk cId="836472359" sldId="362"/>
        </pc:sldMkLst>
      </pc:sldChg>
      <pc:sldChg chg="modSp add mod">
        <pc:chgData name="jasmin.weismann@gmx.at" userId="ac031a862cbf0b68" providerId="LiveId" clId="{DEDA1C92-F040-4563-A655-E51FC52C0E48}" dt="2020-10-22T17:36:15.786" v="462" actId="20577"/>
        <pc:sldMkLst>
          <pc:docMk/>
          <pc:sldMk cId="3539550152" sldId="363"/>
        </pc:sldMkLst>
        <pc:spChg chg="mod">
          <ac:chgData name="jasmin.weismann@gmx.at" userId="ac031a862cbf0b68" providerId="LiveId" clId="{DEDA1C92-F040-4563-A655-E51FC52C0E48}" dt="2020-10-22T17:36:15.786" v="462" actId="20577"/>
          <ac:spMkLst>
            <pc:docMk/>
            <pc:sldMk cId="3539550152" sldId="363"/>
            <ac:spMk id="3" creationId="{36D61460-43B4-4DE6-8939-99C848AA8526}"/>
          </ac:spMkLst>
        </pc:spChg>
      </pc:sldChg>
      <pc:sldChg chg="modSp add mod">
        <pc:chgData name="jasmin.weismann@gmx.at" userId="ac031a862cbf0b68" providerId="LiveId" clId="{DEDA1C92-F040-4563-A655-E51FC52C0E48}" dt="2020-10-22T17:39:37.330" v="587" actId="20577"/>
        <pc:sldMkLst>
          <pc:docMk/>
          <pc:sldMk cId="4236531055" sldId="364"/>
        </pc:sldMkLst>
        <pc:spChg chg="mod">
          <ac:chgData name="jasmin.weismann@gmx.at" userId="ac031a862cbf0b68" providerId="LiveId" clId="{DEDA1C92-F040-4563-A655-E51FC52C0E48}" dt="2020-10-22T17:39:37.330" v="587" actId="20577"/>
          <ac:spMkLst>
            <pc:docMk/>
            <pc:sldMk cId="4236531055" sldId="364"/>
            <ac:spMk id="3" creationId="{36D61460-43B4-4DE6-8939-99C848AA8526}"/>
          </ac:spMkLst>
        </pc:spChg>
      </pc:sldChg>
      <pc:sldChg chg="modSp new mod">
        <pc:chgData name="jasmin.weismann@gmx.at" userId="ac031a862cbf0b68" providerId="LiveId" clId="{DEDA1C92-F040-4563-A655-E51FC52C0E48}" dt="2020-10-22T17:42:39.300" v="908" actId="20577"/>
        <pc:sldMkLst>
          <pc:docMk/>
          <pc:sldMk cId="2612040955" sldId="365"/>
        </pc:sldMkLst>
        <pc:spChg chg="mod">
          <ac:chgData name="jasmin.weismann@gmx.at" userId="ac031a862cbf0b68" providerId="LiveId" clId="{DEDA1C92-F040-4563-A655-E51FC52C0E48}" dt="2020-10-22T17:39:52.824" v="596" actId="20577"/>
          <ac:spMkLst>
            <pc:docMk/>
            <pc:sldMk cId="2612040955" sldId="365"/>
            <ac:spMk id="2" creationId="{9A26222C-EAE1-4A12-98C8-2A18F963E7D5}"/>
          </ac:spMkLst>
        </pc:spChg>
        <pc:spChg chg="mod">
          <ac:chgData name="jasmin.weismann@gmx.at" userId="ac031a862cbf0b68" providerId="LiveId" clId="{DEDA1C92-F040-4563-A655-E51FC52C0E48}" dt="2020-10-22T17:42:39.300" v="908" actId="20577"/>
          <ac:spMkLst>
            <pc:docMk/>
            <pc:sldMk cId="2612040955" sldId="365"/>
            <ac:spMk id="3" creationId="{03EECB0F-CA12-446E-8D20-4CE5A1A2BF47}"/>
          </ac:spMkLst>
        </pc:spChg>
      </pc:sldChg>
      <pc:sldChg chg="modSp add mod">
        <pc:chgData name="jasmin.weismann@gmx.at" userId="ac031a862cbf0b68" providerId="LiveId" clId="{DEDA1C92-F040-4563-A655-E51FC52C0E48}" dt="2020-10-22T17:42:47.403" v="914" actId="20577"/>
        <pc:sldMkLst>
          <pc:docMk/>
          <pc:sldMk cId="755442677" sldId="366"/>
        </pc:sldMkLst>
        <pc:spChg chg="mod">
          <ac:chgData name="jasmin.weismann@gmx.at" userId="ac031a862cbf0b68" providerId="LiveId" clId="{DEDA1C92-F040-4563-A655-E51FC52C0E48}" dt="2020-10-22T17:42:47.403" v="914" actId="20577"/>
          <ac:spMkLst>
            <pc:docMk/>
            <pc:sldMk cId="755442677" sldId="366"/>
            <ac:spMk id="228" creationId="{00000000-0000-0000-0000-000000000000}"/>
          </ac:spMkLst>
        </pc:spChg>
      </pc:sldChg>
    </pc:docChg>
  </pc:docChgLst>
  <pc:docChgLst>
    <pc:chgData name="jasmin.weismann@gmx.at" userId="ac031a862cbf0b68" providerId="LiveId" clId="{138EC830-ED78-4D6C-BB26-4BE39314E519}"/>
    <pc:docChg chg="undo custSel addSld delSld modSld sldOrd">
      <pc:chgData name="jasmin.weismann@gmx.at" userId="ac031a862cbf0b68" providerId="LiveId" clId="{138EC830-ED78-4D6C-BB26-4BE39314E519}" dt="2020-09-11T08:15:31.986" v="41"/>
      <pc:docMkLst>
        <pc:docMk/>
      </pc:docMkLst>
      <pc:sldChg chg="ord">
        <pc:chgData name="jasmin.weismann@gmx.at" userId="ac031a862cbf0b68" providerId="LiveId" clId="{138EC830-ED78-4D6C-BB26-4BE39314E519}" dt="2020-09-11T08:15:31.986" v="41"/>
        <pc:sldMkLst>
          <pc:docMk/>
          <pc:sldMk cId="0" sldId="257"/>
        </pc:sldMkLst>
      </pc:sldChg>
      <pc:sldChg chg="ord">
        <pc:chgData name="jasmin.weismann@gmx.at" userId="ac031a862cbf0b68" providerId="LiveId" clId="{138EC830-ED78-4D6C-BB26-4BE39314E519}" dt="2020-09-11T08:15:31.986" v="41"/>
        <pc:sldMkLst>
          <pc:docMk/>
          <pc:sldMk cId="0" sldId="258"/>
        </pc:sldMkLst>
      </pc:sldChg>
      <pc:sldChg chg="ord">
        <pc:chgData name="jasmin.weismann@gmx.at" userId="ac031a862cbf0b68" providerId="LiveId" clId="{138EC830-ED78-4D6C-BB26-4BE39314E519}" dt="2020-09-11T08:15:31.986" v="41"/>
        <pc:sldMkLst>
          <pc:docMk/>
          <pc:sldMk cId="0" sldId="259"/>
        </pc:sldMkLst>
      </pc:sldChg>
      <pc:sldChg chg="ord">
        <pc:chgData name="jasmin.weismann@gmx.at" userId="ac031a862cbf0b68" providerId="LiveId" clId="{138EC830-ED78-4D6C-BB26-4BE39314E519}" dt="2020-09-11T08:15:05.182" v="39"/>
        <pc:sldMkLst>
          <pc:docMk/>
          <pc:sldMk cId="0" sldId="260"/>
        </pc:sldMkLst>
      </pc:sldChg>
      <pc:sldChg chg="del">
        <pc:chgData name="jasmin.weismann@gmx.at" userId="ac031a862cbf0b68" providerId="LiveId" clId="{138EC830-ED78-4D6C-BB26-4BE39314E519}" dt="2020-08-25T13:54:53.645" v="0" actId="47"/>
        <pc:sldMkLst>
          <pc:docMk/>
          <pc:sldMk cId="4160121296" sldId="284"/>
        </pc:sldMkLst>
      </pc:sldChg>
      <pc:sldChg chg="del">
        <pc:chgData name="jasmin.weismann@gmx.at" userId="ac031a862cbf0b68" providerId="LiveId" clId="{138EC830-ED78-4D6C-BB26-4BE39314E519}" dt="2020-08-25T13:55:26.214" v="35" actId="47"/>
        <pc:sldMkLst>
          <pc:docMk/>
          <pc:sldMk cId="3194510368" sldId="285"/>
        </pc:sldMkLst>
      </pc:sldChg>
      <pc:sldChg chg="del">
        <pc:chgData name="jasmin.weismann@gmx.at" userId="ac031a862cbf0b68" providerId="LiveId" clId="{138EC830-ED78-4D6C-BB26-4BE39314E519}" dt="2020-08-25T13:54:55.387" v="3" actId="47"/>
        <pc:sldMkLst>
          <pc:docMk/>
          <pc:sldMk cId="0" sldId="293"/>
        </pc:sldMkLst>
      </pc:sldChg>
      <pc:sldChg chg="del">
        <pc:chgData name="jasmin.weismann@gmx.at" userId="ac031a862cbf0b68" providerId="LiveId" clId="{138EC830-ED78-4D6C-BB26-4BE39314E519}" dt="2020-08-25T13:54:56.002" v="4" actId="47"/>
        <pc:sldMkLst>
          <pc:docMk/>
          <pc:sldMk cId="0" sldId="294"/>
        </pc:sldMkLst>
      </pc:sldChg>
      <pc:sldChg chg="del">
        <pc:chgData name="jasmin.weismann@gmx.at" userId="ac031a862cbf0b68" providerId="LiveId" clId="{138EC830-ED78-4D6C-BB26-4BE39314E519}" dt="2020-08-25T13:54:56.569" v="5" actId="47"/>
        <pc:sldMkLst>
          <pc:docMk/>
          <pc:sldMk cId="0" sldId="295"/>
        </pc:sldMkLst>
      </pc:sldChg>
      <pc:sldChg chg="del">
        <pc:chgData name="jasmin.weismann@gmx.at" userId="ac031a862cbf0b68" providerId="LiveId" clId="{138EC830-ED78-4D6C-BB26-4BE39314E519}" dt="2020-08-25T13:54:57.059" v="6" actId="47"/>
        <pc:sldMkLst>
          <pc:docMk/>
          <pc:sldMk cId="0" sldId="296"/>
        </pc:sldMkLst>
      </pc:sldChg>
      <pc:sldChg chg="del">
        <pc:chgData name="jasmin.weismann@gmx.at" userId="ac031a862cbf0b68" providerId="LiveId" clId="{138EC830-ED78-4D6C-BB26-4BE39314E519}" dt="2020-08-25T13:54:57.531" v="7" actId="47"/>
        <pc:sldMkLst>
          <pc:docMk/>
          <pc:sldMk cId="0" sldId="297"/>
        </pc:sldMkLst>
      </pc:sldChg>
      <pc:sldChg chg="del">
        <pc:chgData name="jasmin.weismann@gmx.at" userId="ac031a862cbf0b68" providerId="LiveId" clId="{138EC830-ED78-4D6C-BB26-4BE39314E519}" dt="2020-08-25T13:54:57.958" v="8" actId="47"/>
        <pc:sldMkLst>
          <pc:docMk/>
          <pc:sldMk cId="0" sldId="298"/>
        </pc:sldMkLst>
      </pc:sldChg>
      <pc:sldChg chg="del">
        <pc:chgData name="jasmin.weismann@gmx.at" userId="ac031a862cbf0b68" providerId="LiveId" clId="{138EC830-ED78-4D6C-BB26-4BE39314E519}" dt="2020-08-25T13:54:58.461" v="9" actId="47"/>
        <pc:sldMkLst>
          <pc:docMk/>
          <pc:sldMk cId="0" sldId="299"/>
        </pc:sldMkLst>
      </pc:sldChg>
      <pc:sldChg chg="del">
        <pc:chgData name="jasmin.weismann@gmx.at" userId="ac031a862cbf0b68" providerId="LiveId" clId="{138EC830-ED78-4D6C-BB26-4BE39314E519}" dt="2020-08-25T13:55:35.933" v="36" actId="47"/>
        <pc:sldMkLst>
          <pc:docMk/>
          <pc:sldMk cId="846914907" sldId="300"/>
        </pc:sldMkLst>
      </pc:sldChg>
      <pc:sldChg chg="del">
        <pc:chgData name="jasmin.weismann@gmx.at" userId="ac031a862cbf0b68" providerId="LiveId" clId="{138EC830-ED78-4D6C-BB26-4BE39314E519}" dt="2020-08-25T13:54:54.246" v="1" actId="47"/>
        <pc:sldMkLst>
          <pc:docMk/>
          <pc:sldMk cId="0" sldId="346"/>
        </pc:sldMkLst>
      </pc:sldChg>
      <pc:sldChg chg="del">
        <pc:chgData name="jasmin.weismann@gmx.at" userId="ac031a862cbf0b68" providerId="LiveId" clId="{138EC830-ED78-4D6C-BB26-4BE39314E519}" dt="2020-08-25T13:54:54.885" v="2" actId="47"/>
        <pc:sldMkLst>
          <pc:docMk/>
          <pc:sldMk cId="0" sldId="347"/>
        </pc:sldMkLst>
      </pc:sldChg>
      <pc:sldChg chg="del">
        <pc:chgData name="jasmin.weismann@gmx.at" userId="ac031a862cbf0b68" providerId="LiveId" clId="{138EC830-ED78-4D6C-BB26-4BE39314E519}" dt="2020-08-25T13:54:59.419" v="10" actId="47"/>
        <pc:sldMkLst>
          <pc:docMk/>
          <pc:sldMk cId="3465480080" sldId="348"/>
        </pc:sldMkLst>
      </pc:sldChg>
      <pc:sldChg chg="del">
        <pc:chgData name="jasmin.weismann@gmx.at" userId="ac031a862cbf0b68" providerId="LiveId" clId="{138EC830-ED78-4D6C-BB26-4BE39314E519}" dt="2020-08-25T13:55:00.035" v="11" actId="47"/>
        <pc:sldMkLst>
          <pc:docMk/>
          <pc:sldMk cId="3866435596" sldId="349"/>
        </pc:sldMkLst>
      </pc:sldChg>
      <pc:sldChg chg="del">
        <pc:chgData name="jasmin.weismann@gmx.at" userId="ac031a862cbf0b68" providerId="LiveId" clId="{138EC830-ED78-4D6C-BB26-4BE39314E519}" dt="2020-08-25T13:55:00.594" v="12" actId="47"/>
        <pc:sldMkLst>
          <pc:docMk/>
          <pc:sldMk cId="394047801" sldId="352"/>
        </pc:sldMkLst>
      </pc:sldChg>
      <pc:sldChg chg="ord">
        <pc:chgData name="jasmin.weismann@gmx.at" userId="ac031a862cbf0b68" providerId="LiveId" clId="{138EC830-ED78-4D6C-BB26-4BE39314E519}" dt="2020-09-11T08:15:31.986" v="41"/>
        <pc:sldMkLst>
          <pc:docMk/>
          <pc:sldMk cId="359657705" sldId="353"/>
        </pc:sldMkLst>
      </pc:sldChg>
      <pc:sldChg chg="modSp add del mod">
        <pc:chgData name="jasmin.weismann@gmx.at" userId="ac031a862cbf0b68" providerId="LiveId" clId="{138EC830-ED78-4D6C-BB26-4BE39314E519}" dt="2020-08-25T13:55:15.738" v="34" actId="20577"/>
        <pc:sldMkLst>
          <pc:docMk/>
          <pc:sldMk cId="2157254421" sldId="355"/>
        </pc:sldMkLst>
        <pc:spChg chg="mod">
          <ac:chgData name="jasmin.weismann@gmx.at" userId="ac031a862cbf0b68" providerId="LiveId" clId="{138EC830-ED78-4D6C-BB26-4BE39314E519}" dt="2020-08-25T13:55:15.738" v="34" actId="20577"/>
          <ac:spMkLst>
            <pc:docMk/>
            <pc:sldMk cId="2157254421" sldId="355"/>
            <ac:spMk id="4" creationId="{5123A35B-1CF7-4CEF-BB01-54A1B47AD499}"/>
          </ac:spMkLst>
        </pc:spChg>
        <pc:spChg chg="mod">
          <ac:chgData name="jasmin.weismann@gmx.at" userId="ac031a862cbf0b68" providerId="LiveId" clId="{138EC830-ED78-4D6C-BB26-4BE39314E519}" dt="2020-08-25T13:55:14.681" v="33"/>
          <ac:spMkLst>
            <pc:docMk/>
            <pc:sldMk cId="2157254421" sldId="355"/>
            <ac:spMk id="5" creationId="{A19DC206-DF86-4086-A7AD-EB58965BC09D}"/>
          </ac:spMkLst>
        </pc:spChg>
      </pc:sldChg>
      <pc:sldChg chg="del">
        <pc:chgData name="jasmin.weismann@gmx.at" userId="ac031a862cbf0b68" providerId="LiveId" clId="{138EC830-ED78-4D6C-BB26-4BE39314E519}" dt="2020-08-25T13:55:38.722" v="37" actId="47"/>
        <pc:sldMkLst>
          <pc:docMk/>
          <pc:sldMk cId="7943221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4FA1-3C8A-4B13-B12A-39E7148BEF5F}" type="datetimeFigureOut">
              <a:rPr lang="de-AT" smtClean="0"/>
              <a:t>22.10.2020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1A0F-B0AB-423E-899B-1DA8FDFDE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15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09d22f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09d22f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09d22f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09d22ff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936fb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936fb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936fb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936fb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2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936fb1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936fb11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936fb1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936fb1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lnSpc>
                <a:spcPct val="114000"/>
              </a:lnSpc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50" y="411406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890913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228600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 b="0"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4" y="392356"/>
            <a:ext cx="1619998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180975" indent="-180975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3" y="365125"/>
            <a:ext cx="16539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914400" y="3635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14400" y="51075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2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de-AT" smtClean="0"/>
              <a:pPr algn="ctr"/>
              <a:t>‹Nr.›</a:t>
            </a:fld>
            <a:endParaRPr lang="de-AT"/>
          </a:p>
        </p:txBody>
      </p:sp>
      <p:sp>
        <p:nvSpPr>
          <p:cNvPr id="94" name="Google Shape;94;p22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167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25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Welt der </a:t>
            </a:r>
            <a:br>
              <a:rPr lang="de-AT" dirty="0"/>
            </a:br>
            <a:r>
              <a:rPr lang="de-AT" dirty="0"/>
              <a:t>Datenbanken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355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6222C-EAE1-4A12-98C8-2A18F96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ECB0F-CA12-446E-8D20-4CE5A1A2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Liste </a:t>
            </a:r>
            <a:r>
              <a:rPr lang="de-AT" dirty="0">
                <a:solidFill>
                  <a:srgbClr val="FFC000"/>
                </a:solidFill>
              </a:rPr>
              <a:t>aller</a:t>
            </a:r>
            <a:r>
              <a:rPr lang="de-AT" dirty="0"/>
              <a:t> Mitarbeiter und zusätzlich dem Namen der Abteilung (der Mitarbeiter soll auch aufgelistet werden, wenn er keiner Abteilung zugehört) </a:t>
            </a:r>
          </a:p>
        </p:txBody>
      </p:sp>
    </p:spTree>
    <p:extLst>
      <p:ext uri="{BB962C8B-B14F-4D97-AF65-F5344CB8AC3E}">
        <p14:creationId xmlns:p14="http://schemas.microsoft.com/office/powerpoint/2010/main" val="26120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11</a:t>
            </a:fld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1454150" y="1690688"/>
            <a:ext cx="10737850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sz="2133" b="1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SELECT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.last_name,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.department_name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endParaRPr sz="2133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LEFT JOIN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endParaRPr sz="2133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ON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.department_id =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.department_id;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5544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043CE-E78A-4B96-81DA-3F2F970C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61460-43B4-4DE6-8939-99C848AA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Liste der Abteilungen mit der Info über Postleitzahl, Stadt und Land </a:t>
            </a:r>
          </a:p>
        </p:txBody>
      </p:sp>
    </p:spTree>
    <p:extLst>
      <p:ext uri="{BB962C8B-B14F-4D97-AF65-F5344CB8AC3E}">
        <p14:creationId xmlns:p14="http://schemas.microsoft.com/office/powerpoint/2010/main" val="35395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40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13</a:t>
            </a:fld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4294967295"/>
          </p:nvPr>
        </p:nvSpPr>
        <p:spPr>
          <a:xfrm>
            <a:off x="1070264" y="1690688"/>
            <a:ext cx="11121736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sz="2133" b="1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SELECT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d.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department_name,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postal_code, </a:t>
            </a: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l.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city, </a:t>
            </a:r>
            <a:r>
              <a:rPr lang="de" sz="2133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c.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country_name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 d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JOIN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locations l </a:t>
            </a: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ON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.location_id =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.location_id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JOIN </a:t>
            </a:r>
            <a:r>
              <a:rPr lang="de" sz="2133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countries c </a:t>
            </a: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ON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.country_id = </a:t>
            </a:r>
            <a:r>
              <a:rPr lang="de" sz="2133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.country_id;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043CE-E78A-4B96-81DA-3F2F970C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61460-43B4-4DE6-8939-99C848AA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Liste der Nachnamen der Mitarbeiter mit Nachnamen des Managers</a:t>
            </a:r>
          </a:p>
        </p:txBody>
      </p:sp>
    </p:spTree>
    <p:extLst>
      <p:ext uri="{BB962C8B-B14F-4D97-AF65-F5344CB8AC3E}">
        <p14:creationId xmlns:p14="http://schemas.microsoft.com/office/powerpoint/2010/main" val="42365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15</a:t>
            </a:fld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4294967295"/>
          </p:nvPr>
        </p:nvSpPr>
        <p:spPr>
          <a:xfrm>
            <a:off x="838200" y="1690688"/>
            <a:ext cx="11353800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sz="2133" b="1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SELECT </a:t>
            </a:r>
            <a:r>
              <a:rPr lang="de" sz="2133" b="1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e2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.last_name AS Manager, </a:t>
            </a:r>
            <a:r>
              <a:rPr lang="de" sz="2133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e1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.last_name AS Unterstellter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r>
              <a:rPr lang="de" sz="2133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e1</a:t>
            </a:r>
            <a:endParaRPr sz="2133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JOIN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 </a:t>
            </a:r>
            <a:r>
              <a:rPr lang="de" sz="2133" b="1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e2</a:t>
            </a:r>
            <a:endParaRPr sz="2133" b="1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ON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e1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.manager_id =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e2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.employee_id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ORDER BY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Manager;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D3CD05-ED95-D744-ADA8-ADD823309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 </a:t>
            </a:r>
          </a:p>
        </p:txBody>
      </p:sp>
    </p:spTree>
    <p:extLst>
      <p:ext uri="{BB962C8B-B14F-4D97-AF65-F5344CB8AC3E}">
        <p14:creationId xmlns:p14="http://schemas.microsoft.com/office/powerpoint/2010/main" val="27330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54AA2A-5372-4386-900E-BCBCBB1F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JOINS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E47B7C-5A93-4DA7-AF42-CC2ABE785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89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3</a:t>
            </a:fld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4294967295"/>
          </p:nvPr>
        </p:nvSpPr>
        <p:spPr>
          <a:xfrm>
            <a:off x="838200" y="1690688"/>
            <a:ext cx="11353800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sz="2133" b="1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Verbindet zwei oder mehr Relationen miteinander.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Abfrage von Daten über zwei oder mehr Tabellen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EE58F-A457-4452-B945-8C88C11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GRUNDLAGEN VON </a:t>
            </a:r>
            <a:r>
              <a:rPr lang="de-AT" dirty="0">
                <a:solidFill>
                  <a:srgbClr val="FFC000"/>
                </a:solidFill>
              </a:rPr>
              <a:t>JOINS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08906-4BCA-490B-9390-3A76002F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Statt: 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Das: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2F1F53-3747-4658-B544-BCEDD9CE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26" y="1936871"/>
            <a:ext cx="6438900" cy="1343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B972A0-5916-4EC8-8FEA-6D4F6605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71" y="4454769"/>
            <a:ext cx="9734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5</a:t>
            </a:fld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4294967295"/>
          </p:nvPr>
        </p:nvSpPr>
        <p:spPr>
          <a:xfrm>
            <a:off x="942975" y="1690688"/>
            <a:ext cx="11249025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lang="de" sz="2133" b="1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CROSS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Jede Zeile von R1 verbunden mit jeder Zeile von R2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INNER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Verbindet alle Zeilen von R1 und R2 miteinander, wo ein Match gefunden wird.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OUTER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Verbindet alle Zeilen von R1 und R2 miteinander, wo ein Match gefunden wird. Wo keiner gefunden wird, wird der Rest mit NULL aufgefüllt.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LEFT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Jede Zeile von R1 verbunden mit dazupassenden Zeilen von R2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RIGHT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Jede Zeile von R2 verbunden mit dazupassenden Zeilen von R1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NATURAL JOIN 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Natürlicher Verbund von R1 und R2 bei gleichnamiger Spalte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B5E9F-9B0A-485C-B226-5A786DD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JOINS</a:t>
            </a:r>
          </a:p>
        </p:txBody>
      </p:sp>
      <p:pic>
        <p:nvPicPr>
          <p:cNvPr id="5" name="Inhaltsplatzhalter 4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A3DB6DFD-51C8-4111-BA8D-0F93E12D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6" y="2204853"/>
            <a:ext cx="11443507" cy="2448293"/>
          </a:xfrm>
        </p:spPr>
      </p:pic>
    </p:spTree>
    <p:extLst>
      <p:ext uri="{BB962C8B-B14F-4D97-AF65-F5344CB8AC3E}">
        <p14:creationId xmlns:p14="http://schemas.microsoft.com/office/powerpoint/2010/main" val="393582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4C4D6-7E4A-4586-9945-EC91C17E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30CD1A-0DDA-432A-BA45-F383EEC97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13" y="365125"/>
            <a:ext cx="7172055" cy="5811838"/>
          </a:xfrm>
        </p:spPr>
      </p:pic>
    </p:spTree>
    <p:extLst>
      <p:ext uri="{BB962C8B-B14F-4D97-AF65-F5344CB8AC3E}">
        <p14:creationId xmlns:p14="http://schemas.microsoft.com/office/powerpoint/2010/main" val="67632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043CE-E78A-4B96-81DA-3F2F970C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61460-43B4-4DE6-8939-99C848AA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Liste der Nachnamen der Mitarbeiter und zusätzlich noch den Namen der Abteilung</a:t>
            </a:r>
          </a:p>
        </p:txBody>
      </p:sp>
    </p:spTree>
    <p:extLst>
      <p:ext uri="{BB962C8B-B14F-4D97-AF65-F5344CB8AC3E}">
        <p14:creationId xmlns:p14="http://schemas.microsoft.com/office/powerpoint/2010/main" val="75097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de" sz="4800" dirty="0">
                <a:solidFill>
                  <a:srgbClr val="333333"/>
                </a:solidFill>
              </a:rPr>
            </a:br>
            <a:r>
              <a:rPr lang="de" sz="4800" dirty="0">
                <a:solidFill>
                  <a:srgbClr val="333333"/>
                </a:solidFill>
              </a:rPr>
              <a:t>Grundlagen von </a:t>
            </a:r>
            <a:r>
              <a:rPr lang="de" sz="4800" dirty="0">
                <a:solidFill>
                  <a:srgbClr val="FFB600"/>
                </a:solidFill>
              </a:rPr>
              <a:t>JOINS</a:t>
            </a:r>
            <a:endParaRPr sz="2933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sz="2133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endParaRPr sz="2133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4294967295"/>
          </p:nvPr>
        </p:nvSpPr>
        <p:spPr>
          <a:xfrm>
            <a:off x="11472863" y="6119813"/>
            <a:ext cx="719137" cy="7381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fld id="{00000000-1234-1234-1234-123412341234}" type="slidenum">
              <a:rPr lang="de"/>
              <a:pPr algn="ctr"/>
              <a:t>9</a:t>
            </a:fld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1454150" y="1690688"/>
            <a:ext cx="10737850" cy="4429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0">
              <a:spcBef>
                <a:spcPts val="800"/>
              </a:spcBef>
              <a:buNone/>
            </a:pPr>
            <a:endParaRPr sz="2133" b="1" dirty="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SELECT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.last_name,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.department_name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endParaRPr sz="2133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JOIN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endParaRPr sz="2133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 indent="0">
              <a:spcBef>
                <a:spcPts val="800"/>
              </a:spcBef>
              <a:buNone/>
            </a:pPr>
            <a:r>
              <a:rPr lang="de" sz="2133" b="1" dirty="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ON </a:t>
            </a:r>
            <a:r>
              <a:rPr lang="de" sz="2133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employees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.department_id = </a:t>
            </a:r>
            <a:r>
              <a:rPr lang="de" sz="2133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departments</a:t>
            </a:r>
            <a:r>
              <a:rPr lang="de" sz="2133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.department_id;</a:t>
            </a:r>
            <a:endParaRPr sz="2133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68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Raleway</vt:lpstr>
      <vt:lpstr>Office</vt:lpstr>
      <vt:lpstr>die Welt der  Datenbanken</vt:lpstr>
      <vt:lpstr>JOINS</vt:lpstr>
      <vt:lpstr> Grundlagen von JOINS</vt:lpstr>
      <vt:lpstr>GRUNDLAGEN VON JOINS</vt:lpstr>
      <vt:lpstr> Grundlagen von JOINS</vt:lpstr>
      <vt:lpstr>JOINS</vt:lpstr>
      <vt:lpstr>PowerPoint-Präsentation</vt:lpstr>
      <vt:lpstr>BEISPIEL</vt:lpstr>
      <vt:lpstr> Grundlagen von JOINS</vt:lpstr>
      <vt:lpstr>Beispiel</vt:lpstr>
      <vt:lpstr> Grundlagen von JOINS</vt:lpstr>
      <vt:lpstr>BEISPIEL</vt:lpstr>
      <vt:lpstr> Grundlagen von JOINS</vt:lpstr>
      <vt:lpstr>BEISPIEL</vt:lpstr>
      <vt:lpstr> Grundlagen von JOINS</vt:lpstr>
      <vt:lpstr>Ende </vt:lpstr>
    </vt:vector>
  </TitlesOfParts>
  <Company>BBRZ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 mit JAVA Grundlagen der Sprache</dc:title>
  <dc:creator>Erlebach Isabel</dc:creator>
  <cp:lastModifiedBy>Jasmin Weismann</cp:lastModifiedBy>
  <cp:revision>15</cp:revision>
  <dcterms:created xsi:type="dcterms:W3CDTF">2019-01-24T09:49:22Z</dcterms:created>
  <dcterms:modified xsi:type="dcterms:W3CDTF">2020-10-22T17:43:05Z</dcterms:modified>
</cp:coreProperties>
</file>