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9" r:id="rId5"/>
    <p:sldId id="262" r:id="rId6"/>
    <p:sldId id="258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6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13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427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062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40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5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306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211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61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338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48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87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581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660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78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16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27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94F9-93D3-452C-9A0D-CF484146D456}" type="datetimeFigureOut">
              <a:rPr lang="fi-FI" smtClean="0"/>
              <a:t>13.10.2015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5A954F-537B-4006-86BE-BEFAA455E8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898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”</a:t>
            </a:r>
            <a:r>
              <a:rPr lang="fi-FI" i="1" dirty="0" err="1" smtClean="0"/>
              <a:t>HKömys</a:t>
            </a:r>
            <a:r>
              <a:rPr lang="fi-FI" dirty="0" smtClean="0"/>
              <a:t>” SITE CONCEPT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Elizaveta Petrova (a1504523)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08605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1282"/>
          </a:xfrm>
        </p:spPr>
        <p:txBody>
          <a:bodyPr>
            <a:normAutofit/>
          </a:bodyPr>
          <a:lstStyle/>
          <a:p>
            <a:r>
              <a:rPr lang="en-US" b="1" dirty="0"/>
              <a:t>conceptual plan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63590"/>
            <a:ext cx="8596668" cy="4016187"/>
          </a:xfrm>
        </p:spPr>
        <p:txBody>
          <a:bodyPr>
            <a:normAutofit/>
          </a:bodyPr>
          <a:lstStyle/>
          <a:p>
            <a:r>
              <a:rPr lang="en-US" dirty="0" smtClean="0"/>
              <a:t>Site “</a:t>
            </a:r>
            <a:r>
              <a:rPr lang="en-US" dirty="0" err="1" smtClean="0"/>
              <a:t>Hkomys</a:t>
            </a:r>
            <a:r>
              <a:rPr lang="en-US" dirty="0" smtClean="0"/>
              <a:t>” offers different kinds of </a:t>
            </a:r>
            <a:r>
              <a:rPr lang="en-US" dirty="0" err="1" smtClean="0"/>
              <a:t>jewellery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Target group – women 20-30, students, graduates wear on special events or daily (theatre, senior party, wedding, presentation, club) around the world but mainly in </a:t>
            </a:r>
            <a:r>
              <a:rPr lang="en-US" dirty="0" smtClean="0"/>
              <a:t>Moscow, </a:t>
            </a:r>
            <a:r>
              <a:rPr lang="en-US" dirty="0" smtClean="0"/>
              <a:t>Helsinki.</a:t>
            </a:r>
          </a:p>
          <a:p>
            <a:pPr lvl="0"/>
            <a:r>
              <a:rPr lang="en-US" dirty="0"/>
              <a:t>The function of the site</a:t>
            </a:r>
            <a:r>
              <a:rPr lang="en-US" dirty="0" smtClean="0"/>
              <a:t>: Here you can see different range </a:t>
            </a:r>
            <a:r>
              <a:rPr lang="en-US" dirty="0"/>
              <a:t>of </a:t>
            </a:r>
            <a:r>
              <a:rPr lang="en-US" dirty="0" smtClean="0"/>
              <a:t>items </a:t>
            </a:r>
            <a:r>
              <a:rPr lang="en-US" dirty="0"/>
              <a:t>and </a:t>
            </a:r>
            <a:r>
              <a:rPr lang="en-US" dirty="0"/>
              <a:t>order them</a:t>
            </a:r>
            <a:r>
              <a:rPr lang="en-US" dirty="0"/>
              <a:t>. There is already ready market and clients. </a:t>
            </a:r>
            <a:r>
              <a:rPr lang="en-US" dirty="0" smtClean="0"/>
              <a:t>There is </a:t>
            </a:r>
            <a:r>
              <a:rPr lang="en-US" dirty="0"/>
              <a:t>no yet any such website which sell </a:t>
            </a:r>
            <a:r>
              <a:rPr lang="en-US" dirty="0" err="1"/>
              <a:t>yakut</a:t>
            </a:r>
            <a:r>
              <a:rPr lang="en-US" dirty="0"/>
              <a:t> national earrings.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marL="457200" lvl="1" indent="0">
              <a:buNone/>
            </a:pPr>
            <a:endParaRPr lang="fi-FI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739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 err="1"/>
              <a:t>Site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</a:t>
            </a:r>
            <a:r>
              <a:rPr lang="fi-FI" dirty="0" err="1" smtClean="0"/>
              <a:t>map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pages </a:t>
            </a:r>
            <a:r>
              <a:rPr lang="en-US" dirty="0"/>
              <a:t>on the site: Home, Accessories, Shipping info, </a:t>
            </a:r>
            <a:r>
              <a:rPr lang="en-US" dirty="0" err="1"/>
              <a:t>lookbook</a:t>
            </a:r>
            <a:r>
              <a:rPr lang="en-US" dirty="0"/>
              <a:t>, contacts.</a:t>
            </a:r>
            <a:endParaRPr lang="fi-FI" dirty="0"/>
          </a:p>
          <a:p>
            <a:pPr lvl="1"/>
            <a:r>
              <a:rPr lang="en-US" dirty="0"/>
              <a:t>Using Big-Menu </a:t>
            </a:r>
            <a:r>
              <a:rPr lang="en-US" dirty="0" smtClean="0"/>
              <a:t>or Small-menu </a:t>
            </a:r>
            <a:r>
              <a:rPr lang="en-US" dirty="0"/>
              <a:t>for mobile version you can navigate through all pages.</a:t>
            </a:r>
            <a:endParaRPr lang="fi-FI" dirty="0"/>
          </a:p>
          <a:p>
            <a:pPr lvl="1"/>
            <a:r>
              <a:rPr lang="fi-FI" dirty="0"/>
              <a:t>For </a:t>
            </a:r>
            <a:r>
              <a:rPr lang="fi-FI" dirty="0" err="1"/>
              <a:t>womenswear</a:t>
            </a:r>
            <a:r>
              <a:rPr lang="fi-FI" dirty="0"/>
              <a:t> </a:t>
            </a:r>
            <a:r>
              <a:rPr lang="fi-FI" dirty="0" err="1"/>
              <a:t>accessories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side menu in </a:t>
            </a:r>
            <a:r>
              <a:rPr lang="fi-FI" dirty="0" err="1"/>
              <a:t>order</a:t>
            </a:r>
            <a:r>
              <a:rPr lang="fi-FI" dirty="0"/>
              <a:t> to </a:t>
            </a:r>
            <a:r>
              <a:rPr lang="fi-FI" dirty="0" err="1"/>
              <a:t>filter</a:t>
            </a:r>
            <a:r>
              <a:rPr lang="fi-FI" dirty="0"/>
              <a:t> </a:t>
            </a:r>
            <a:r>
              <a:rPr lang="fi-FI" dirty="0" err="1"/>
              <a:t>content</a:t>
            </a:r>
            <a:r>
              <a:rPr lang="fi-FI" dirty="0"/>
              <a:t>.(</a:t>
            </a:r>
            <a:r>
              <a:rPr lang="fi-FI" dirty="0" err="1"/>
              <a:t>earrings</a:t>
            </a:r>
            <a:r>
              <a:rPr lang="fi-FI" dirty="0"/>
              <a:t>, </a:t>
            </a:r>
            <a:r>
              <a:rPr lang="fi-FI" dirty="0" err="1"/>
              <a:t>rings</a:t>
            </a:r>
            <a:r>
              <a:rPr lang="fi-FI" dirty="0"/>
              <a:t>, </a:t>
            </a:r>
            <a:r>
              <a:rPr lang="fi-FI" dirty="0" err="1"/>
              <a:t>bracelets</a:t>
            </a:r>
            <a:r>
              <a:rPr lang="fi-FI" dirty="0"/>
              <a:t>,…)</a:t>
            </a:r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1" t="23617" r="12055" b="23284"/>
          <a:stretch/>
        </p:blipFill>
        <p:spPr>
          <a:xfrm>
            <a:off x="1160061" y="1398718"/>
            <a:ext cx="7284831" cy="27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1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Manuscript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128"/>
            <a:ext cx="8596668" cy="5295331"/>
          </a:xfrm>
        </p:spPr>
        <p:txBody>
          <a:bodyPr/>
          <a:lstStyle/>
          <a:p>
            <a:pPr lvl="0"/>
            <a:r>
              <a:rPr lang="en-US" dirty="0" smtClean="0"/>
              <a:t>A </a:t>
            </a:r>
            <a:r>
              <a:rPr lang="en-US" dirty="0"/>
              <a:t>sketch of the page layout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fi-FI" dirty="0"/>
          </a:p>
          <a:p>
            <a:pPr lvl="0"/>
            <a:r>
              <a:rPr lang="en-US" dirty="0" smtClean="0"/>
              <a:t>Images</a:t>
            </a:r>
            <a:r>
              <a:rPr lang="en-US" dirty="0"/>
              <a:t>: </a:t>
            </a:r>
            <a:r>
              <a:rPr lang="en-US" dirty="0" smtClean="0"/>
              <a:t>logo,</a:t>
            </a:r>
            <a:r>
              <a:rPr lang="en-US" dirty="0"/>
              <a:t> </a:t>
            </a:r>
            <a:r>
              <a:rPr lang="en-US" dirty="0" smtClean="0"/>
              <a:t>delivery1, </a:t>
            </a:r>
            <a:r>
              <a:rPr lang="en-US" dirty="0" smtClean="0"/>
              <a:t>earrings#, bracelet#, ring#, pendant#, </a:t>
            </a:r>
            <a:r>
              <a:rPr lang="en-US" dirty="0" err="1" smtClean="0"/>
              <a:t>lookbook</a:t>
            </a:r>
            <a:r>
              <a:rPr lang="en-US" dirty="0" smtClean="0"/>
              <a:t>#.</a:t>
            </a:r>
            <a:endParaRPr lang="en-US" dirty="0" smtClean="0"/>
          </a:p>
          <a:p>
            <a:pPr lvl="0"/>
            <a:r>
              <a:rPr lang="en-US" dirty="0" smtClean="0"/>
              <a:t>Navigation: Small and big menu on top for mobile and pc version, side menu for filter. </a:t>
            </a:r>
          </a:p>
          <a:p>
            <a:r>
              <a:rPr lang="en-US" dirty="0"/>
              <a:t>(</a:t>
            </a:r>
            <a:r>
              <a:rPr lang="en-US" dirty="0" smtClean="0"/>
              <a:t>possibility </a:t>
            </a:r>
            <a:r>
              <a:rPr lang="en-US" dirty="0"/>
              <a:t>to add more things like jew’s-harp, fossil ivory items) </a:t>
            </a:r>
          </a:p>
          <a:p>
            <a:pPr lvl="0"/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1289050" y="3186152"/>
            <a:ext cx="141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Company Description 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1692" y="359100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earrings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0" y="395827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rings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40819" y="365605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pendant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1278" y="398349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bracelet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2256" y="1787151"/>
            <a:ext cx="3889612" cy="312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8" name="Rectangle 27"/>
          <p:cNvSpPr/>
          <p:nvPr/>
        </p:nvSpPr>
        <p:spPr>
          <a:xfrm>
            <a:off x="2389530" y="1861194"/>
            <a:ext cx="1487606" cy="13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1)Logo</a:t>
            </a:r>
            <a:endParaRPr lang="fi-FI" dirty="0"/>
          </a:p>
        </p:txBody>
      </p:sp>
      <p:sp>
        <p:nvSpPr>
          <p:cNvPr id="31" name="Rounded Rectangle 30"/>
          <p:cNvSpPr/>
          <p:nvPr/>
        </p:nvSpPr>
        <p:spPr>
          <a:xfrm>
            <a:off x="1976227" y="2105441"/>
            <a:ext cx="2305051" cy="321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2)navigation</a:t>
            </a:r>
            <a:endParaRPr lang="fi-FI" dirty="0"/>
          </a:p>
        </p:txBody>
      </p:sp>
      <p:sp>
        <p:nvSpPr>
          <p:cNvPr id="34" name="Rectangle 33"/>
          <p:cNvSpPr/>
          <p:nvPr/>
        </p:nvSpPr>
        <p:spPr>
          <a:xfrm>
            <a:off x="1987581" y="2797852"/>
            <a:ext cx="2305050" cy="179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)Pics </a:t>
            </a:r>
            <a:r>
              <a:rPr lang="en-US" dirty="0" smtClean="0"/>
              <a:t>and description</a:t>
            </a:r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512733" y="1787151"/>
            <a:ext cx="4676" cy="31260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8245" y="1787151"/>
            <a:ext cx="1106" cy="31260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389530" y="2508213"/>
            <a:ext cx="1486055" cy="208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) Page title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5451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lstStyle/>
          <a:p>
            <a:r>
              <a:rPr lang="en-US" dirty="0"/>
              <a:t>Manuscript</a:t>
            </a:r>
            <a:endParaRPr lang="fi-FI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609260"/>
            <a:ext cx="8596668" cy="3880773"/>
          </a:xfrm>
        </p:spPr>
        <p:txBody>
          <a:bodyPr/>
          <a:lstStyle/>
          <a:p>
            <a:pPr>
              <a:buFont typeface="Monotype Sorts"/>
              <a:buNone/>
              <a:defRPr/>
            </a:pPr>
            <a:r>
              <a:rPr lang="fi-FI" kern="1200" dirty="0" smtClean="0">
                <a:solidFill>
                  <a:schemeClr val="tx1"/>
                </a:solidFill>
              </a:rPr>
              <a:t>Page: </a:t>
            </a:r>
            <a:r>
              <a:rPr lang="fi-FI" kern="1200" dirty="0" smtClean="0">
                <a:solidFill>
                  <a:schemeClr val="tx1"/>
                </a:solidFill>
              </a:rPr>
              <a:t>index.htm, </a:t>
            </a:r>
            <a:r>
              <a:rPr lang="fi-FI" kern="1200" dirty="0" err="1" smtClean="0">
                <a:solidFill>
                  <a:schemeClr val="tx1"/>
                </a:solidFill>
              </a:rPr>
              <a:t>HKömys</a:t>
            </a:r>
            <a:r>
              <a:rPr lang="fi-FI" kern="1200" dirty="0" smtClean="0">
                <a:solidFill>
                  <a:schemeClr val="tx1"/>
                </a:solidFill>
              </a:rPr>
              <a:t> </a:t>
            </a:r>
            <a:r>
              <a:rPr lang="fi-FI" kern="1200" dirty="0" smtClean="0">
                <a:solidFill>
                  <a:schemeClr val="tx1"/>
                </a:solidFill>
              </a:rPr>
              <a:t>home </a:t>
            </a:r>
            <a:r>
              <a:rPr lang="fi-FI" kern="1200" dirty="0" err="1" smtClean="0">
                <a:solidFill>
                  <a:schemeClr val="tx1"/>
                </a:solidFill>
              </a:rPr>
              <a:t>page</a:t>
            </a:r>
            <a:endParaRPr lang="fi-FI" kern="1200" dirty="0" smtClean="0">
              <a:solidFill>
                <a:schemeClr val="tx1"/>
              </a:solidFill>
            </a:endParaRPr>
          </a:p>
          <a:p>
            <a:pPr>
              <a:buFont typeface="Monotype Sorts"/>
              <a:buNone/>
              <a:defRPr/>
            </a:pPr>
            <a:r>
              <a:rPr lang="fi-FI" kern="1200" dirty="0" smtClean="0">
                <a:solidFill>
                  <a:schemeClr val="tx1"/>
                </a:solidFill>
              </a:rPr>
              <a:t>Page idea</a:t>
            </a:r>
            <a:r>
              <a:rPr lang="fi-FI" kern="1200" dirty="0" smtClean="0">
                <a:solidFill>
                  <a:schemeClr val="tx1"/>
                </a:solidFill>
              </a:rPr>
              <a:t>: business </a:t>
            </a:r>
            <a:r>
              <a:rPr lang="fi-FI" kern="1200" dirty="0" smtClean="0">
                <a:solidFill>
                  <a:schemeClr val="tx1"/>
                </a:solidFill>
              </a:rPr>
              <a:t>idea and </a:t>
            </a:r>
            <a:r>
              <a:rPr lang="fi-FI" kern="1200" dirty="0" err="1" smtClean="0">
                <a:solidFill>
                  <a:schemeClr val="tx1"/>
                </a:solidFill>
              </a:rPr>
              <a:t>links</a:t>
            </a:r>
            <a:r>
              <a:rPr lang="fi-FI" kern="1200" dirty="0" smtClean="0">
                <a:solidFill>
                  <a:schemeClr val="tx1"/>
                </a:solidFill>
              </a:rPr>
              <a:t> to </a:t>
            </a:r>
            <a:r>
              <a:rPr lang="fi-FI" kern="1200" dirty="0" err="1" smtClean="0">
                <a:solidFill>
                  <a:schemeClr val="tx1"/>
                </a:solidFill>
              </a:rPr>
              <a:t>other</a:t>
            </a:r>
            <a:r>
              <a:rPr lang="fi-FI" kern="1200" dirty="0" smtClean="0">
                <a:solidFill>
                  <a:schemeClr val="tx1"/>
                </a:solidFill>
              </a:rPr>
              <a:t> </a:t>
            </a:r>
            <a:r>
              <a:rPr lang="fi-FI" kern="1200" dirty="0" err="1" smtClean="0">
                <a:solidFill>
                  <a:schemeClr val="tx1"/>
                </a:solidFill>
              </a:rPr>
              <a:t>pages</a:t>
            </a:r>
            <a:r>
              <a:rPr lang="fi-FI" dirty="0" smtClean="0"/>
              <a:t>.</a:t>
            </a:r>
          </a:p>
          <a:p>
            <a:pPr>
              <a:buFont typeface="Monotype Sorts"/>
              <a:buNone/>
              <a:defRPr/>
            </a:pPr>
            <a:r>
              <a:rPr lang="en-US" dirty="0"/>
              <a:t>Background: </a:t>
            </a:r>
            <a:r>
              <a:rPr lang="en-US" dirty="0" smtClean="0"/>
              <a:t>background2.jpg</a:t>
            </a:r>
            <a:endParaRPr lang="fi-FI" dirty="0" smtClean="0"/>
          </a:p>
          <a:p>
            <a:pPr>
              <a:buFont typeface="Monotype Sorts"/>
              <a:buNone/>
              <a:defRPr/>
            </a:pPr>
            <a:endParaRPr lang="fi-FI" dirty="0" smtClean="0"/>
          </a:p>
          <a:p>
            <a:pPr>
              <a:buFont typeface="Monotype Sorts"/>
              <a:buNone/>
              <a:defRPr/>
            </a:pPr>
            <a:endParaRPr lang="fi-FI" dirty="0" smtClean="0"/>
          </a:p>
          <a:p>
            <a:pPr>
              <a:buFont typeface="Monotype Sorts"/>
              <a:buNone/>
              <a:defRPr/>
            </a:pPr>
            <a:endParaRPr lang="fi-FI" dirty="0" smtClean="0"/>
          </a:p>
          <a:p>
            <a:pPr>
              <a:buFont typeface="Monotype Sorts"/>
              <a:buNone/>
              <a:defRPr/>
            </a:pPr>
            <a:endParaRPr lang="fi-FI" dirty="0" smtClean="0"/>
          </a:p>
          <a:p>
            <a:pPr>
              <a:buFont typeface="Monotype Sorts"/>
              <a:buNone/>
              <a:defRPr/>
            </a:pPr>
            <a:endParaRPr lang="fi-FI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45487"/>
              </p:ext>
            </p:extLst>
          </p:nvPr>
        </p:nvGraphicFramePr>
        <p:xfrm>
          <a:off x="677334" y="3079745"/>
          <a:ext cx="8128000" cy="314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Module</a:t>
                      </a:r>
                      <a:endParaRPr kumimoji="0" lang="fi-FI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074" marR="92074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Content</a:t>
                      </a:r>
                    </a:p>
                  </a:txBody>
                  <a:tcPr marL="92074" marR="92074" marT="46038" marB="46038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1) </a:t>
                      </a: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Logo</a:t>
                      </a:r>
                      <a:endParaRPr kumimoji="0" lang="fi-FI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074" marR="92074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logo4.png</a:t>
                      </a:r>
                      <a:endParaRPr kumimoji="0" lang="fi-FI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074" marR="92074" marT="46038" marB="46038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2) </a:t>
                      </a:r>
                      <a:r>
                        <a:rPr kumimoji="0" lang="fi-FI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Navigation</a:t>
                      </a:r>
                      <a:endParaRPr kumimoji="0" lang="fi-FI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074" marR="92074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lang="en-US" sz="1600" dirty="0" smtClean="0"/>
                        <a:t>Home</a:t>
                      </a:r>
                      <a:r>
                        <a:rPr lang="en-US" sz="1600" baseline="0" dirty="0" smtClean="0"/>
                        <a:t> –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Wowenswear</a:t>
                      </a:r>
                      <a:r>
                        <a:rPr lang="en-US" sz="1600" dirty="0" smtClean="0"/>
                        <a:t> Accessories</a:t>
                      </a:r>
                      <a:r>
                        <a:rPr lang="en-US" sz="1600" baseline="0" dirty="0" smtClean="0"/>
                        <a:t> -</a:t>
                      </a:r>
                      <a:r>
                        <a:rPr lang="en-US" sz="1600" dirty="0" smtClean="0"/>
                        <a:t>Shipping information – </a:t>
                      </a:r>
                      <a:r>
                        <a:rPr lang="en-US" sz="1600" dirty="0" err="1" smtClean="0"/>
                        <a:t>lookbook</a:t>
                      </a:r>
                      <a:r>
                        <a:rPr lang="en-US" sz="1600" dirty="0" smtClean="0"/>
                        <a:t> -contacts</a:t>
                      </a:r>
                      <a:endParaRPr kumimoji="0" lang="fi-FI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074" marR="92074" marT="46038" marB="46038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3) Page </a:t>
                      </a:r>
                      <a:r>
                        <a:rPr kumimoji="0" lang="fi-FI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title</a:t>
                      </a:r>
                      <a:endParaRPr kumimoji="0" lang="fi-FI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074" marR="92074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Welcome</a:t>
                      </a: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! (h1)</a:t>
                      </a:r>
                      <a:endParaRPr kumimoji="0" lang="fi-FI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074" marR="92074" marT="46038" marB="46038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4) </a:t>
                      </a:r>
                      <a:r>
                        <a:rPr lang="en-US" sz="1600" dirty="0" smtClean="0"/>
                        <a:t>Pics and description</a:t>
                      </a:r>
                      <a:endParaRPr lang="fi-FI" sz="1600" dirty="0"/>
                    </a:p>
                  </a:txBody>
                  <a:tcPr marL="92074" marR="92074" marT="46038" marB="460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lang="en-US" sz="1600" dirty="0" smtClean="0"/>
                        <a:t>Here you can order different kinds of traditional </a:t>
                      </a:r>
                      <a:r>
                        <a:rPr lang="en-US" sz="1600" dirty="0" err="1" smtClean="0"/>
                        <a:t>jewellery</a:t>
                      </a:r>
                      <a:r>
                        <a:rPr lang="en-US" sz="1600" dirty="0" smtClean="0"/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earrings20.jpg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hkomys@gmail.com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2B2B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fi-FI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00410 Helsinki</a:t>
                      </a:r>
                      <a:endParaRPr kumimoji="0" lang="fi-FI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074" marR="92074" marT="46038" marB="46038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72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/>
              <a:t>graphic plan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4249896" cy="4669763"/>
          </a:xfrm>
        </p:spPr>
        <p:txBody>
          <a:bodyPr/>
          <a:lstStyle/>
          <a:p>
            <a:pPr marL="0" indent="0">
              <a:buNone/>
            </a:pPr>
            <a:r>
              <a:rPr lang="fi-FI" altLang="fi-FI" dirty="0">
                <a:solidFill>
                  <a:schemeClr val="tx1"/>
                </a:solidFill>
              </a:rPr>
              <a:t>General </a:t>
            </a:r>
            <a:r>
              <a:rPr lang="fi-FI" altLang="fi-FI" dirty="0" err="1" smtClean="0">
                <a:solidFill>
                  <a:schemeClr val="tx1"/>
                </a:solidFill>
              </a:rPr>
              <a:t>description</a:t>
            </a:r>
            <a:r>
              <a:rPr lang="fi-FI" altLang="fi-FI" dirty="0" smtClean="0">
                <a:solidFill>
                  <a:schemeClr val="tx1"/>
                </a:solidFill>
              </a:rPr>
              <a:t>: </a:t>
            </a:r>
            <a:r>
              <a:rPr lang="fi-FI" altLang="fi-FI" dirty="0" err="1">
                <a:solidFill>
                  <a:schemeClr val="tx1"/>
                </a:solidFill>
              </a:rPr>
              <a:t>Responsive</a:t>
            </a:r>
            <a:r>
              <a:rPr lang="fi-FI" altLang="fi-FI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fi-FI" altLang="fi-FI" dirty="0" smtClean="0">
                <a:solidFill>
                  <a:schemeClr val="tx1"/>
                </a:solidFill>
              </a:rPr>
              <a:t>Component </a:t>
            </a:r>
            <a:r>
              <a:rPr lang="fi-FI" altLang="fi-FI" dirty="0" err="1">
                <a:solidFill>
                  <a:schemeClr val="tx1"/>
                </a:solidFill>
              </a:rPr>
              <a:t>dimensions</a:t>
            </a:r>
            <a:r>
              <a:rPr lang="fi-FI" altLang="fi-FI" dirty="0">
                <a:solidFill>
                  <a:schemeClr val="tx1"/>
                </a:solidFill>
              </a:rPr>
              <a:t> and </a:t>
            </a:r>
            <a:r>
              <a:rPr lang="fi-FI" altLang="fi-FI" dirty="0" err="1" smtClean="0">
                <a:solidFill>
                  <a:schemeClr val="tx1"/>
                </a:solidFill>
              </a:rPr>
              <a:t>locations</a:t>
            </a:r>
            <a:endParaRPr lang="fi-FI" altLang="fi-FI" dirty="0" smtClean="0">
              <a:solidFill>
                <a:schemeClr val="tx1"/>
              </a:solidFill>
            </a:endParaRPr>
          </a:p>
          <a:p>
            <a:r>
              <a:rPr lang="fi-FI" altLang="fi-FI" dirty="0">
                <a:solidFill>
                  <a:schemeClr val="tx1"/>
                </a:solidFill>
              </a:rPr>
              <a:t>Page </a:t>
            </a:r>
            <a:r>
              <a:rPr lang="fi-FI" altLang="fi-FI" dirty="0" err="1">
                <a:solidFill>
                  <a:schemeClr val="tx1"/>
                </a:solidFill>
              </a:rPr>
              <a:t>width</a:t>
            </a:r>
            <a:r>
              <a:rPr lang="fi-FI" altLang="fi-FI" dirty="0">
                <a:solidFill>
                  <a:schemeClr val="tx1"/>
                </a:solidFill>
              </a:rPr>
              <a:t> 75%</a:t>
            </a:r>
          </a:p>
          <a:p>
            <a:r>
              <a:rPr lang="fi-FI" altLang="fi-FI" dirty="0">
                <a:solidFill>
                  <a:schemeClr val="tx1"/>
                </a:solidFill>
              </a:rPr>
              <a:t>Page is </a:t>
            </a:r>
            <a:r>
              <a:rPr lang="fi-FI" altLang="fi-FI" dirty="0" err="1" smtClean="0">
                <a:solidFill>
                  <a:schemeClr val="tx1"/>
                </a:solidFill>
              </a:rPr>
              <a:t>centered</a:t>
            </a:r>
            <a:endParaRPr lang="fi-FI" altLang="fi-FI" dirty="0" smtClean="0">
              <a:solidFill>
                <a:schemeClr val="tx1"/>
              </a:solidFill>
            </a:endParaRPr>
          </a:p>
          <a:p>
            <a:r>
              <a:rPr lang="en-US" altLang="fi-FI" dirty="0" smtClean="0">
                <a:solidFill>
                  <a:schemeClr val="tx1"/>
                </a:solidFill>
              </a:rPr>
              <a:t>Font is </a:t>
            </a:r>
            <a:r>
              <a:rPr lang="en-US" altLang="fi-FI" dirty="0" err="1" smtClean="0">
                <a:solidFill>
                  <a:schemeClr val="tx1"/>
                </a:solidFill>
              </a:rPr>
              <a:t>verdana</a:t>
            </a:r>
            <a:endParaRPr lang="en-US" altLang="fi-FI" dirty="0">
              <a:solidFill>
                <a:schemeClr val="tx1"/>
              </a:solidFill>
            </a:endParaRPr>
          </a:p>
          <a:p>
            <a:r>
              <a:rPr lang="fi-FI" altLang="fi-FI" dirty="0">
                <a:solidFill>
                  <a:schemeClr val="tx1"/>
                </a:solidFill>
              </a:rPr>
              <a:t>Logo </a:t>
            </a:r>
            <a:r>
              <a:rPr lang="fi-FI" altLang="fi-FI" dirty="0" err="1">
                <a:solidFill>
                  <a:schemeClr val="tx1"/>
                </a:solidFill>
              </a:rPr>
              <a:t>size</a:t>
            </a:r>
            <a:r>
              <a:rPr lang="fi-FI" altLang="fi-FI" dirty="0">
                <a:solidFill>
                  <a:schemeClr val="tx1"/>
                </a:solidFill>
              </a:rPr>
              <a:t>: </a:t>
            </a:r>
            <a:r>
              <a:rPr lang="fi-FI" altLang="fi-FI" dirty="0" smtClean="0">
                <a:solidFill>
                  <a:schemeClr val="tx1"/>
                </a:solidFill>
              </a:rPr>
              <a:t>600x100 </a:t>
            </a:r>
            <a:r>
              <a:rPr lang="fi-FI" altLang="fi-FI" dirty="0" err="1">
                <a:solidFill>
                  <a:schemeClr val="tx1"/>
                </a:solidFill>
              </a:rPr>
              <a:t>px</a:t>
            </a:r>
            <a:r>
              <a:rPr lang="fi-FI" altLang="fi-FI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fi-FI" dirty="0" smtClean="0">
                <a:solidFill>
                  <a:schemeClr val="tx1"/>
                </a:solidFill>
              </a:rPr>
              <a:t>background-color: white</a:t>
            </a:r>
          </a:p>
          <a:p>
            <a:r>
              <a:rPr lang="en-US" altLang="fi-FI" dirty="0" smtClean="0">
                <a:solidFill>
                  <a:schemeClr val="tx1"/>
                </a:solidFill>
              </a:rPr>
              <a:t>border</a:t>
            </a:r>
            <a:r>
              <a:rPr lang="en-US" altLang="fi-FI" dirty="0">
                <a:solidFill>
                  <a:schemeClr val="tx1"/>
                </a:solidFill>
              </a:rPr>
              <a:t>: 20px solid </a:t>
            </a:r>
            <a:endParaRPr lang="en-US" altLang="fi-FI" dirty="0" smtClean="0">
              <a:solidFill>
                <a:schemeClr val="tx1"/>
              </a:solidFill>
            </a:endParaRPr>
          </a:p>
          <a:p>
            <a:r>
              <a:rPr lang="en-US" altLang="fi-FI" dirty="0" smtClean="0">
                <a:solidFill>
                  <a:schemeClr val="tx1"/>
                </a:solidFill>
              </a:rPr>
              <a:t>#B4A9BB</a:t>
            </a:r>
            <a:endParaRPr lang="fi-FI" altLang="fi-FI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Rectangle 50"/>
          <p:cNvSpPr>
            <a:spLocks noChangeArrowheads="1"/>
          </p:cNvSpPr>
          <p:nvPr/>
        </p:nvSpPr>
        <p:spPr bwMode="auto">
          <a:xfrm>
            <a:off x="3660495" y="2282265"/>
            <a:ext cx="6666846" cy="436058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fi-FI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744" y="2347845"/>
            <a:ext cx="3856708" cy="6427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32292" y="3056209"/>
            <a:ext cx="685800" cy="282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Home</a:t>
            </a:r>
            <a:endParaRPr lang="fi-FI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736219" y="3056209"/>
            <a:ext cx="1966166" cy="282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Womenswear </a:t>
            </a:r>
            <a:r>
              <a:rPr lang="en-US" sz="1200" dirty="0"/>
              <a:t>Accessories </a:t>
            </a:r>
            <a:endParaRPr lang="fi-FI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820513" y="3056209"/>
            <a:ext cx="1092108" cy="282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Shipping info</a:t>
            </a:r>
            <a:endParaRPr lang="fi-FI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7983041" y="3056209"/>
            <a:ext cx="1092108" cy="282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Lookbook</a:t>
            </a:r>
            <a:endParaRPr lang="en-US" sz="12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9129524" y="3056210"/>
            <a:ext cx="939708" cy="2823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6219" y="3474478"/>
            <a:ext cx="4507660" cy="2864223"/>
          </a:xfrm>
          <a:prstGeom prst="rect">
            <a:avLst/>
          </a:prstGeom>
          <a:ln w="76200">
            <a:solidFill>
              <a:srgbClr val="C3A9C4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Welcome!</a:t>
            </a:r>
          </a:p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</a:rPr>
              <a:t>Here </a:t>
            </a:r>
            <a:r>
              <a:rPr lang="en-US" sz="1100" dirty="0">
                <a:ln w="0"/>
                <a:solidFill>
                  <a:schemeClr val="tx1"/>
                </a:solidFill>
              </a:rPr>
              <a:t>you can order different kinds of traditional </a:t>
            </a:r>
            <a:r>
              <a:rPr lang="en-US" sz="1100" dirty="0" err="1">
                <a:ln w="0"/>
                <a:solidFill>
                  <a:schemeClr val="tx1"/>
                </a:solidFill>
              </a:rPr>
              <a:t>jewellery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i-FI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92" y="4205636"/>
            <a:ext cx="1934993" cy="193499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118412" y="5764111"/>
            <a:ext cx="1667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81500" y="5442532"/>
            <a:ext cx="939708" cy="2823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40%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483413" y="4041649"/>
            <a:ext cx="1440515" cy="2076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font-size: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20px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81231" y="3535532"/>
            <a:ext cx="1440515" cy="2076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Hover background-color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: #B4A9BB</a:t>
            </a: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2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353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Monotype Sorts</vt:lpstr>
      <vt:lpstr>Trebuchet MS</vt:lpstr>
      <vt:lpstr>Wingdings 3</vt:lpstr>
      <vt:lpstr>Facet</vt:lpstr>
      <vt:lpstr>”HKömys” SITE CONCEPT</vt:lpstr>
      <vt:lpstr>conceptual plan</vt:lpstr>
      <vt:lpstr>Site page map</vt:lpstr>
      <vt:lpstr>Manuscript</vt:lpstr>
      <vt:lpstr>Manuscript</vt:lpstr>
      <vt:lpstr>graphic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CONCEPT</dc:title>
  <dc:creator>Petrova Elizaveta</dc:creator>
  <cp:lastModifiedBy>Petrova Elizaveta</cp:lastModifiedBy>
  <cp:revision>28</cp:revision>
  <dcterms:created xsi:type="dcterms:W3CDTF">2015-10-11T19:29:23Z</dcterms:created>
  <dcterms:modified xsi:type="dcterms:W3CDTF">2015-10-13T14:58:27Z</dcterms:modified>
</cp:coreProperties>
</file>