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011" r:id="rId4"/>
  </p:sldMasterIdLst>
  <p:notesMasterIdLst>
    <p:notesMasterId r:id="rId33"/>
  </p:notesMasterIdLst>
  <p:handoutMasterIdLst>
    <p:handoutMasterId r:id="rId34"/>
  </p:handoutMasterIdLst>
  <p:sldIdLst>
    <p:sldId id="266" r:id="rId5"/>
    <p:sldId id="288" r:id="rId6"/>
    <p:sldId id="289" r:id="rId7"/>
    <p:sldId id="290" r:id="rId8"/>
    <p:sldId id="274" r:id="rId9"/>
    <p:sldId id="272" r:id="rId10"/>
    <p:sldId id="269" r:id="rId11"/>
    <p:sldId id="295" r:id="rId12"/>
    <p:sldId id="296" r:id="rId13"/>
    <p:sldId id="312" r:id="rId14"/>
    <p:sldId id="278" r:id="rId15"/>
    <p:sldId id="297" r:id="rId16"/>
    <p:sldId id="294" r:id="rId17"/>
    <p:sldId id="298" r:id="rId18"/>
    <p:sldId id="299" r:id="rId19"/>
    <p:sldId id="301" r:id="rId20"/>
    <p:sldId id="292" r:id="rId21"/>
    <p:sldId id="287" r:id="rId22"/>
    <p:sldId id="293" r:id="rId23"/>
    <p:sldId id="302" r:id="rId24"/>
    <p:sldId id="303" r:id="rId25"/>
    <p:sldId id="304" r:id="rId26"/>
    <p:sldId id="308" r:id="rId27"/>
    <p:sldId id="309" r:id="rId28"/>
    <p:sldId id="310" r:id="rId29"/>
    <p:sldId id="311" r:id="rId30"/>
    <p:sldId id="307" r:id="rId31"/>
    <p:sldId id="285" r:id="rId32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1A20"/>
    <a:srgbClr val="7ABD50"/>
    <a:srgbClr val="075C49"/>
    <a:srgbClr val="E6E6E6"/>
    <a:srgbClr val="ECECEE"/>
    <a:srgbClr val="FF8000"/>
    <a:srgbClr val="E4312C"/>
    <a:srgbClr val="009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DE314-6265-41FD-A59F-8C453C0C7957}" v="1367" dt="2020-06-25T11:40:41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2" autoAdjust="0"/>
    <p:restoredTop sz="81798" autoAdjust="0"/>
  </p:normalViewPr>
  <p:slideViewPr>
    <p:cSldViewPr showGuides="1">
      <p:cViewPr varScale="1">
        <p:scale>
          <a:sx n="91" d="100"/>
          <a:sy n="91" d="100"/>
        </p:scale>
        <p:origin x="1206" y="23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9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gs" Target="tags/tag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 Schutte" userId="48b1a0973960fc96" providerId="LiveId" clId="{4077555B-8E95-444D-858E-7A273E43D593}"/>
    <pc:docChg chg="undo custSel mod addSld delSld modSld sldOrd">
      <pc:chgData name="Mik Schutte" userId="48b1a0973960fc96" providerId="LiveId" clId="{4077555B-8E95-444D-858E-7A273E43D593}" dt="2020-06-12T10:36:25.688" v="4148"/>
      <pc:docMkLst>
        <pc:docMk/>
      </pc:docMkLst>
      <pc:sldChg chg="del">
        <pc:chgData name="Mik Schutte" userId="48b1a0973960fc96" providerId="LiveId" clId="{4077555B-8E95-444D-858E-7A273E43D593}" dt="2020-06-05T10:31:53.926" v="2720" actId="2696"/>
        <pc:sldMkLst>
          <pc:docMk/>
          <pc:sldMk cId="1556242513" sldId="264"/>
        </pc:sldMkLst>
      </pc:sldChg>
      <pc:sldChg chg="del">
        <pc:chgData name="Mik Schutte" userId="48b1a0973960fc96" providerId="LiveId" clId="{4077555B-8E95-444D-858E-7A273E43D593}" dt="2020-06-05T10:31:53.202" v="2719" actId="2696"/>
        <pc:sldMkLst>
          <pc:docMk/>
          <pc:sldMk cId="2907232129" sldId="265"/>
        </pc:sldMkLst>
      </pc:sldChg>
      <pc:sldChg chg="modSp">
        <pc:chgData name="Mik Schutte" userId="48b1a0973960fc96" providerId="LiveId" clId="{4077555B-8E95-444D-858E-7A273E43D593}" dt="2020-06-12T10:31:17.052" v="4140" actId="20577"/>
        <pc:sldMkLst>
          <pc:docMk/>
          <pc:sldMk cId="1212496088" sldId="266"/>
        </pc:sldMkLst>
        <pc:spChg chg="mod">
          <ac:chgData name="Mik Schutte" userId="48b1a0973960fc96" providerId="LiveId" clId="{4077555B-8E95-444D-858E-7A273E43D593}" dt="2020-06-12T10:30:57.199" v="4109" actId="27636"/>
          <ac:spMkLst>
            <pc:docMk/>
            <pc:sldMk cId="1212496088" sldId="266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10:31:17.052" v="4140" actId="20577"/>
          <ac:spMkLst>
            <pc:docMk/>
            <pc:sldMk cId="1212496088" sldId="266"/>
            <ac:spMk id="4" creationId="{00000000-0000-0000-0000-000000000000}"/>
          </ac:spMkLst>
        </pc:spChg>
      </pc:sldChg>
      <pc:sldChg chg="addSp delSp modSp delAnim modAnim modNotesTx">
        <pc:chgData name="Mik Schutte" userId="48b1a0973960fc96" providerId="LiveId" clId="{4077555B-8E95-444D-858E-7A273E43D593}" dt="2020-06-12T08:32:24.647" v="3078"/>
        <pc:sldMkLst>
          <pc:docMk/>
          <pc:sldMk cId="2817068785" sldId="267"/>
        </pc:sldMkLst>
        <pc:spChg chg="add mod">
          <ac:chgData name="Mik Schutte" userId="48b1a0973960fc96" providerId="LiveId" clId="{4077555B-8E95-444D-858E-7A273E43D593}" dt="2020-06-05T08:31:24.434" v="54" actId="20577"/>
          <ac:spMkLst>
            <pc:docMk/>
            <pc:sldMk cId="2817068785" sldId="267"/>
            <ac:spMk id="2" creationId="{A47EE24F-6A24-4657-9A62-F92A847ED09D}"/>
          </ac:spMkLst>
        </pc:spChg>
        <pc:spChg chg="add mod">
          <ac:chgData name="Mik Schutte" userId="48b1a0973960fc96" providerId="LiveId" clId="{4077555B-8E95-444D-858E-7A273E43D593}" dt="2020-06-05T08:31:44.479" v="58" actId="20577"/>
          <ac:spMkLst>
            <pc:docMk/>
            <pc:sldMk cId="2817068785" sldId="267"/>
            <ac:spMk id="12" creationId="{9A9DFB66-B752-4542-8A8E-177080269A65}"/>
          </ac:spMkLst>
        </pc:spChg>
        <pc:cxnChg chg="add del mod">
          <ac:chgData name="Mik Schutte" userId="48b1a0973960fc96" providerId="LiveId" clId="{4077555B-8E95-444D-858E-7A273E43D593}" dt="2020-06-12T08:31:33.578" v="3068" actId="478"/>
          <ac:cxnSpMkLst>
            <pc:docMk/>
            <pc:sldMk cId="2817068785" sldId="267"/>
            <ac:cxnSpMk id="6" creationId="{10405547-2D66-4F25-8C5C-2F5C8FCFF2FB}"/>
          </ac:cxnSpMkLst>
        </pc:cxnChg>
        <pc:cxnChg chg="add del mod">
          <ac:chgData name="Mik Schutte" userId="48b1a0973960fc96" providerId="LiveId" clId="{4077555B-8E95-444D-858E-7A273E43D593}" dt="2020-06-12T08:31:32.205" v="3067" actId="478"/>
          <ac:cxnSpMkLst>
            <pc:docMk/>
            <pc:sldMk cId="2817068785" sldId="267"/>
            <ac:cxnSpMk id="17" creationId="{A81B9F80-91EA-4ADD-A0A4-2C5BB16B752B}"/>
          </ac:cxnSpMkLst>
        </pc:cxnChg>
        <pc:cxnChg chg="add del mod">
          <ac:chgData name="Mik Schutte" userId="48b1a0973960fc96" providerId="LiveId" clId="{4077555B-8E95-444D-858E-7A273E43D593}" dt="2020-06-12T08:31:35.166" v="3069" actId="478"/>
          <ac:cxnSpMkLst>
            <pc:docMk/>
            <pc:sldMk cId="2817068785" sldId="267"/>
            <ac:cxnSpMk id="29" creationId="{CCE0AE38-1E7B-4748-A595-780FBE68D4DC}"/>
          </ac:cxnSpMkLst>
        </pc:cxnChg>
        <pc:cxnChg chg="add mod">
          <ac:chgData name="Mik Schutte" userId="48b1a0973960fc96" providerId="LiveId" clId="{4077555B-8E95-444D-858E-7A273E43D593}" dt="2020-06-05T08:37:51.592" v="99" actId="208"/>
          <ac:cxnSpMkLst>
            <pc:docMk/>
            <pc:sldMk cId="2817068785" sldId="267"/>
            <ac:cxnSpMk id="35" creationId="{E455FBB4-04BB-4798-B340-2BFD9C6BBFAA}"/>
          </ac:cxnSpMkLst>
        </pc:cxnChg>
      </pc:sldChg>
      <pc:sldChg chg="addSp delSp modSp delAnim modAnim">
        <pc:chgData name="Mik Schutte" userId="48b1a0973960fc96" providerId="LiveId" clId="{4077555B-8E95-444D-858E-7A273E43D593}" dt="2020-06-05T09:03:42.894" v="443" actId="1076"/>
        <pc:sldMkLst>
          <pc:docMk/>
          <pc:sldMk cId="1049837152" sldId="268"/>
        </pc:sldMkLst>
        <pc:spChg chg="mod">
          <ac:chgData name="Mik Schutte" userId="48b1a0973960fc96" providerId="LiveId" clId="{4077555B-8E95-444D-858E-7A273E43D593}" dt="2020-06-05T08:53:08.161" v="280" actId="20577"/>
          <ac:spMkLst>
            <pc:docMk/>
            <pc:sldMk cId="1049837152" sldId="268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05T09:03:42.894" v="443" actId="1076"/>
          <ac:spMkLst>
            <pc:docMk/>
            <pc:sldMk cId="1049837152" sldId="268"/>
            <ac:spMk id="4" creationId="{00000000-0000-0000-0000-000000000000}"/>
          </ac:spMkLst>
        </pc:spChg>
        <pc:spChg chg="add mod">
          <ac:chgData name="Mik Schutte" userId="48b1a0973960fc96" providerId="LiveId" clId="{4077555B-8E95-444D-858E-7A273E43D593}" dt="2020-06-05T09:03:39.808" v="442" actId="1076"/>
          <ac:spMkLst>
            <pc:docMk/>
            <pc:sldMk cId="1049837152" sldId="268"/>
            <ac:spMk id="6" creationId="{CC16A032-8E21-431D-A487-78ECF7C26823}"/>
          </ac:spMkLst>
        </pc:spChg>
        <pc:spChg chg="add mod">
          <ac:chgData name="Mik Schutte" userId="48b1a0973960fc96" providerId="LiveId" clId="{4077555B-8E95-444D-858E-7A273E43D593}" dt="2020-06-05T09:03:39.808" v="442" actId="1076"/>
          <ac:spMkLst>
            <pc:docMk/>
            <pc:sldMk cId="1049837152" sldId="268"/>
            <ac:spMk id="13" creationId="{4439C59A-FB45-42BF-9D64-7922109580E9}"/>
          </ac:spMkLst>
        </pc:spChg>
        <pc:spChg chg="add mod">
          <ac:chgData name="Mik Schutte" userId="48b1a0973960fc96" providerId="LiveId" clId="{4077555B-8E95-444D-858E-7A273E43D593}" dt="2020-06-05T09:03:39.808" v="442" actId="1076"/>
          <ac:spMkLst>
            <pc:docMk/>
            <pc:sldMk cId="1049837152" sldId="268"/>
            <ac:spMk id="14" creationId="{0578A005-A8D9-42D3-B5AA-A8C81B40E282}"/>
          </ac:spMkLst>
        </pc:spChg>
        <pc:spChg chg="add mod">
          <ac:chgData name="Mik Schutte" userId="48b1a0973960fc96" providerId="LiveId" clId="{4077555B-8E95-444D-858E-7A273E43D593}" dt="2020-06-05T09:03:39.808" v="442" actId="1076"/>
          <ac:spMkLst>
            <pc:docMk/>
            <pc:sldMk cId="1049837152" sldId="268"/>
            <ac:spMk id="15" creationId="{C64B8281-137F-4A0C-AF70-A43D9CD6F90E}"/>
          </ac:spMkLst>
        </pc:spChg>
        <pc:spChg chg="add del mod">
          <ac:chgData name="Mik Schutte" userId="48b1a0973960fc96" providerId="LiveId" clId="{4077555B-8E95-444D-858E-7A273E43D593}" dt="2020-06-05T08:54:55.195" v="296" actId="478"/>
          <ac:spMkLst>
            <pc:docMk/>
            <pc:sldMk cId="1049837152" sldId="268"/>
            <ac:spMk id="21" creationId="{D7D0944E-37FC-46E5-9A0A-BA13275BF907}"/>
          </ac:spMkLst>
        </pc:spChg>
        <pc:spChg chg="add del mod">
          <ac:chgData name="Mik Schutte" userId="48b1a0973960fc96" providerId="LiveId" clId="{4077555B-8E95-444D-858E-7A273E43D593}" dt="2020-06-05T08:54:55.195" v="296" actId="478"/>
          <ac:spMkLst>
            <pc:docMk/>
            <pc:sldMk cId="1049837152" sldId="268"/>
            <ac:spMk id="23" creationId="{41C4DB50-C80A-4CE6-BC9C-762848DD1D80}"/>
          </ac:spMkLst>
        </pc:spChg>
        <pc:spChg chg="add del mod">
          <ac:chgData name="Mik Schutte" userId="48b1a0973960fc96" providerId="LiveId" clId="{4077555B-8E95-444D-858E-7A273E43D593}" dt="2020-06-05T08:56:22.834" v="309" actId="478"/>
          <ac:spMkLst>
            <pc:docMk/>
            <pc:sldMk cId="1049837152" sldId="268"/>
            <ac:spMk id="38" creationId="{A8A7A638-28C4-4FEB-97C3-CC684F6D237C}"/>
          </ac:spMkLst>
        </pc:spChg>
        <pc:spChg chg="add del mod">
          <ac:chgData name="Mik Schutte" userId="48b1a0973960fc96" providerId="LiveId" clId="{4077555B-8E95-444D-858E-7A273E43D593}" dt="2020-06-05T08:56:30.783" v="312" actId="478"/>
          <ac:spMkLst>
            <pc:docMk/>
            <pc:sldMk cId="1049837152" sldId="268"/>
            <ac:spMk id="39" creationId="{60F81117-DE59-4B68-A0B5-C52EC6F0B2B3}"/>
          </ac:spMkLst>
        </pc:spChg>
        <pc:spChg chg="add del mod">
          <ac:chgData name="Mik Schutte" userId="48b1a0973960fc96" providerId="LiveId" clId="{4077555B-8E95-444D-858E-7A273E43D593}" dt="2020-06-05T08:57:04.504" v="317" actId="478"/>
          <ac:spMkLst>
            <pc:docMk/>
            <pc:sldMk cId="1049837152" sldId="268"/>
            <ac:spMk id="40" creationId="{3A976954-0A87-4116-908D-1581118087F7}"/>
          </ac:spMkLst>
        </pc:spChg>
        <pc:spChg chg="add del mod">
          <ac:chgData name="Mik Schutte" userId="48b1a0973960fc96" providerId="LiveId" clId="{4077555B-8E95-444D-858E-7A273E43D593}" dt="2020-06-05T08:57:42.557" v="321" actId="478"/>
          <ac:spMkLst>
            <pc:docMk/>
            <pc:sldMk cId="1049837152" sldId="268"/>
            <ac:spMk id="41" creationId="{4764F5DB-413C-4BF5-AB6A-74D7ACF9AE57}"/>
          </ac:spMkLst>
        </pc:spChg>
        <pc:spChg chg="add del mod">
          <ac:chgData name="Mik Schutte" userId="48b1a0973960fc96" providerId="LiveId" clId="{4077555B-8E95-444D-858E-7A273E43D593}" dt="2020-06-05T09:00:03.467" v="372" actId="478"/>
          <ac:spMkLst>
            <pc:docMk/>
            <pc:sldMk cId="1049837152" sldId="268"/>
            <ac:spMk id="43" creationId="{F8F6AE32-ADD5-4952-98FF-4E46047DFA33}"/>
          </ac:spMkLst>
        </pc:spChg>
        <pc:spChg chg="add del mod">
          <ac:chgData name="Mik Schutte" userId="48b1a0973960fc96" providerId="LiveId" clId="{4077555B-8E95-444D-858E-7A273E43D593}" dt="2020-06-05T08:59:35.067" v="369" actId="478"/>
          <ac:spMkLst>
            <pc:docMk/>
            <pc:sldMk cId="1049837152" sldId="268"/>
            <ac:spMk id="44" creationId="{1ACBF46B-6DBA-47BE-8394-FDF44A7A5637}"/>
          </ac:spMkLst>
        </pc:spChg>
        <pc:picChg chg="add mod">
          <ac:chgData name="Mik Schutte" userId="48b1a0973960fc96" providerId="LiveId" clId="{4077555B-8E95-444D-858E-7A273E43D593}" dt="2020-06-05T09:03:39.808" v="442" actId="1076"/>
          <ac:picMkLst>
            <pc:docMk/>
            <pc:sldMk cId="1049837152" sldId="268"/>
            <ac:picMk id="5" creationId="{1D99BA02-DBF4-4DAB-AEC7-6A79AB83FBE9}"/>
          </ac:picMkLst>
        </pc:picChg>
        <pc:picChg chg="add del mod">
          <ac:chgData name="Mik Schutte" userId="48b1a0973960fc96" providerId="LiveId" clId="{4077555B-8E95-444D-858E-7A273E43D593}" dt="2020-06-05T08:56:28.400" v="311"/>
          <ac:picMkLst>
            <pc:docMk/>
            <pc:sldMk cId="1049837152" sldId="268"/>
            <ac:picMk id="22" creationId="{00000000-0000-0000-0000-000000000000}"/>
          </ac:picMkLst>
        </pc:picChg>
        <pc:picChg chg="add del mod modCrop">
          <ac:chgData name="Mik Schutte" userId="48b1a0973960fc96" providerId="LiveId" clId="{4077555B-8E95-444D-858E-7A273E43D593}" dt="2020-06-05T09:00:03.898" v="373" actId="478"/>
          <ac:picMkLst>
            <pc:docMk/>
            <pc:sldMk cId="1049837152" sldId="268"/>
            <ac:picMk id="42" creationId="{893F3E86-0AFB-4715-83A1-083921EA9155}"/>
          </ac:picMkLst>
        </pc:pic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7" creationId="{0D854E87-6503-414E-BD58-4B946C1555A5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8" creationId="{1C263448-B65F-497E-B71E-EC709B7378FC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9" creationId="{AEF12F0F-7A85-444A-A0BF-B3584BBE98CE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10" creationId="{CC1039F7-49D1-465F-89AC-3630F37985BC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11" creationId="{886E8AA9-B90A-456B-B7E4-18553A7DD30F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12" creationId="{1795539F-F599-4860-A48C-C980251B2B5C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16" creationId="{9D5D43D3-BE6A-406A-98FF-98956F35458E}"/>
          </ac:cxnSpMkLst>
        </pc:cxnChg>
        <pc:cxnChg chg="add del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17" creationId="{E1B28447-0473-479C-96E1-C961EB396095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18" creationId="{A525CCB7-6F7A-423F-A4ED-18AA33DB1258}"/>
          </ac:cxnSpMkLst>
        </pc:cxnChg>
        <pc:cxnChg chg="add del mod">
          <ac:chgData name="Mik Schutte" userId="48b1a0973960fc96" providerId="LiveId" clId="{4077555B-8E95-444D-858E-7A273E43D593}" dt="2020-06-05T08:54:55.195" v="296" actId="478"/>
          <ac:cxnSpMkLst>
            <pc:docMk/>
            <pc:sldMk cId="1049837152" sldId="268"/>
            <ac:cxnSpMk id="19" creationId="{695D1FE6-AE9A-4826-BB67-63CCF23593D7}"/>
          </ac:cxnSpMkLst>
        </pc:cxnChg>
        <pc:cxnChg chg="add del mod">
          <ac:chgData name="Mik Schutte" userId="48b1a0973960fc96" providerId="LiveId" clId="{4077555B-8E95-444D-858E-7A273E43D593}" dt="2020-06-05T08:54:55.195" v="296" actId="478"/>
          <ac:cxnSpMkLst>
            <pc:docMk/>
            <pc:sldMk cId="1049837152" sldId="268"/>
            <ac:cxnSpMk id="20" creationId="{82A5ADBB-0938-4D0E-A1F3-4660FF06E964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31" creationId="{67DFCDA7-A435-44CE-A865-C504389AF14E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35" creationId="{E04164BB-D98E-44E6-857A-C397FA18B509}"/>
          </ac:cxnSpMkLst>
        </pc:cxnChg>
      </pc:sldChg>
      <pc:sldChg chg="addSp delSp modSp">
        <pc:chgData name="Mik Schutte" userId="48b1a0973960fc96" providerId="LiveId" clId="{4077555B-8E95-444D-858E-7A273E43D593}" dt="2020-06-12T10:13:42.279" v="4037" actId="5793"/>
        <pc:sldMkLst>
          <pc:docMk/>
          <pc:sldMk cId="53478978" sldId="269"/>
        </pc:sldMkLst>
        <pc:spChg chg="mod">
          <ac:chgData name="Mik Schutte" userId="48b1a0973960fc96" providerId="LiveId" clId="{4077555B-8E95-444D-858E-7A273E43D593}" dt="2020-06-05T09:34:23.151" v="1220" actId="14100"/>
          <ac:spMkLst>
            <pc:docMk/>
            <pc:sldMk cId="53478978" sldId="269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10:13:42.279" v="4037" actId="5793"/>
          <ac:spMkLst>
            <pc:docMk/>
            <pc:sldMk cId="53478978" sldId="269"/>
            <ac:spMk id="4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05T09:53:38.423" v="1598" actId="931"/>
          <ac:spMkLst>
            <pc:docMk/>
            <pc:sldMk cId="53478978" sldId="269"/>
            <ac:spMk id="5" creationId="{9762D500-FD4E-49FF-B5DA-28FB7C44BD4B}"/>
          </ac:spMkLst>
        </pc:spChg>
        <pc:picChg chg="add mod">
          <ac:chgData name="Mik Schutte" userId="48b1a0973960fc96" providerId="LiveId" clId="{4077555B-8E95-444D-858E-7A273E43D593}" dt="2020-06-05T09:53:41.622" v="1600" actId="27614"/>
          <ac:picMkLst>
            <pc:docMk/>
            <pc:sldMk cId="53478978" sldId="269"/>
            <ac:picMk id="7" creationId="{D7F1C7E7-C478-4F25-8407-A497254CFDAF}"/>
          </ac:picMkLst>
        </pc:picChg>
        <pc:picChg chg="del">
          <ac:chgData name="Mik Schutte" userId="48b1a0973960fc96" providerId="LiveId" clId="{4077555B-8E95-444D-858E-7A273E43D593}" dt="2020-06-05T09:53:32.143" v="1597" actId="478"/>
          <ac:picMkLst>
            <pc:docMk/>
            <pc:sldMk cId="53478978" sldId="269"/>
            <ac:picMk id="18" creationId="{00000000-0000-0000-0000-000000000000}"/>
          </ac:picMkLst>
        </pc:picChg>
      </pc:sldChg>
      <pc:sldChg chg="addSp delSp modSp add delAnim modAnim modNotesTx">
        <pc:chgData name="Mik Schutte" userId="48b1a0973960fc96" providerId="LiveId" clId="{4077555B-8E95-444D-858E-7A273E43D593}" dt="2020-06-12T08:33:20.419" v="3129" actId="20577"/>
        <pc:sldMkLst>
          <pc:docMk/>
          <pc:sldMk cId="3753892516" sldId="270"/>
        </pc:sldMkLst>
        <pc:spChg chg="mod">
          <ac:chgData name="Mik Schutte" userId="48b1a0973960fc96" providerId="LiveId" clId="{4077555B-8E95-444D-858E-7A273E43D593}" dt="2020-06-12T08:33:20.419" v="3129" actId="20577"/>
          <ac:spMkLst>
            <pc:docMk/>
            <pc:sldMk cId="3753892516" sldId="270"/>
            <ac:spMk id="3" creationId="{00000000-0000-0000-0000-000000000000}"/>
          </ac:spMkLst>
        </pc:spChg>
        <pc:spChg chg="add mod">
          <ac:chgData name="Mik Schutte" userId="48b1a0973960fc96" providerId="LiveId" clId="{4077555B-8E95-444D-858E-7A273E43D593}" dt="2020-06-05T08:39:11.607" v="118" actId="20577"/>
          <ac:spMkLst>
            <pc:docMk/>
            <pc:sldMk cId="3753892516" sldId="270"/>
            <ac:spMk id="18" creationId="{4EE8711E-5492-45EC-85EC-16C52F09DBDB}"/>
          </ac:spMkLst>
        </pc:spChg>
        <pc:spChg chg="add del mod">
          <ac:chgData name="Mik Schutte" userId="48b1a0973960fc96" providerId="LiveId" clId="{4077555B-8E95-444D-858E-7A273E43D593}" dt="2020-06-05T08:45:14.577" v="158" actId="478"/>
          <ac:spMkLst>
            <pc:docMk/>
            <pc:sldMk cId="3753892516" sldId="270"/>
            <ac:spMk id="40" creationId="{BC377A12-6BBC-4CF0-9F63-59CE0102B333}"/>
          </ac:spMkLst>
        </pc:spChg>
        <pc:spChg chg="add mod">
          <ac:chgData name="Mik Schutte" userId="48b1a0973960fc96" providerId="LiveId" clId="{4077555B-8E95-444D-858E-7A273E43D593}" dt="2020-06-05T08:45:39.686" v="163" actId="208"/>
          <ac:spMkLst>
            <pc:docMk/>
            <pc:sldMk cId="3753892516" sldId="270"/>
            <ac:spMk id="41" creationId="{E3859EE1-E706-4330-8116-457EEF5FAC5B}"/>
          </ac:spMkLst>
        </pc:spChg>
        <pc:spChg chg="add del mod">
          <ac:chgData name="Mik Schutte" userId="48b1a0973960fc96" providerId="LiveId" clId="{4077555B-8E95-444D-858E-7A273E43D593}" dt="2020-06-05T09:06:14.532" v="495" actId="478"/>
          <ac:spMkLst>
            <pc:docMk/>
            <pc:sldMk cId="3753892516" sldId="270"/>
            <ac:spMk id="43" creationId="{8FC4F3D9-222A-4F69-98EB-1C27FD30C2F3}"/>
          </ac:spMkLst>
        </pc:spChg>
        <pc:picChg chg="add del">
          <ac:chgData name="Mik Schutte" userId="48b1a0973960fc96" providerId="LiveId" clId="{4077555B-8E95-444D-858E-7A273E43D593}" dt="2020-06-05T08:58:12.044" v="323"/>
          <ac:picMkLst>
            <pc:docMk/>
            <pc:sldMk cId="3753892516" sldId="270"/>
            <ac:picMk id="42" creationId="{9A8B6BDA-11C2-4AB4-80F8-EA08CDBE54B7}"/>
          </ac:picMkLst>
        </pc:picChg>
        <pc:cxnChg chg="del mod">
          <ac:chgData name="Mik Schutte" userId="48b1a0973960fc96" providerId="LiveId" clId="{4077555B-8E95-444D-858E-7A273E43D593}" dt="2020-06-05T08:38:40.698" v="103" actId="478"/>
          <ac:cxnSpMkLst>
            <pc:docMk/>
            <pc:sldMk cId="3753892516" sldId="270"/>
            <ac:cxnSpMk id="6" creationId="{10405547-2D66-4F25-8C5C-2F5C8FCFF2FB}"/>
          </ac:cxnSpMkLst>
        </pc:cxnChg>
        <pc:cxnChg chg="add mod">
          <ac:chgData name="Mik Schutte" userId="48b1a0973960fc96" providerId="LiveId" clId="{4077555B-8E95-444D-858E-7A273E43D593}" dt="2020-06-05T08:40:38.928" v="136" actId="1582"/>
          <ac:cxnSpMkLst>
            <pc:docMk/>
            <pc:sldMk cId="3753892516" sldId="270"/>
            <ac:cxnSpMk id="7" creationId="{49A19684-F637-4E22-A8F3-16290F922F15}"/>
          </ac:cxnSpMkLst>
        </pc:cxnChg>
        <pc:cxnChg chg="del">
          <ac:chgData name="Mik Schutte" userId="48b1a0973960fc96" providerId="LiveId" clId="{4077555B-8E95-444D-858E-7A273E43D593}" dt="2020-06-05T08:38:39.889" v="102" actId="478"/>
          <ac:cxnSpMkLst>
            <pc:docMk/>
            <pc:sldMk cId="3753892516" sldId="270"/>
            <ac:cxnSpMk id="17" creationId="{A81B9F80-91EA-4ADD-A0A4-2C5BB16B752B}"/>
          </ac:cxnSpMkLst>
        </pc:cxnChg>
        <pc:cxnChg chg="del mod">
          <ac:chgData name="Mik Schutte" userId="48b1a0973960fc96" providerId="LiveId" clId="{4077555B-8E95-444D-858E-7A273E43D593}" dt="2020-06-05T08:38:43.312" v="105" actId="478"/>
          <ac:cxnSpMkLst>
            <pc:docMk/>
            <pc:sldMk cId="3753892516" sldId="270"/>
            <ac:cxnSpMk id="29" creationId="{CCE0AE38-1E7B-4748-A595-780FBE68D4DC}"/>
          </ac:cxnSpMkLst>
        </pc:cxnChg>
        <pc:cxnChg chg="add mod">
          <ac:chgData name="Mik Schutte" userId="48b1a0973960fc96" providerId="LiveId" clId="{4077555B-8E95-444D-858E-7A273E43D593}" dt="2020-06-05T08:40:54.810" v="140" actId="208"/>
          <ac:cxnSpMkLst>
            <pc:docMk/>
            <pc:sldMk cId="3753892516" sldId="270"/>
            <ac:cxnSpMk id="31" creationId="{5A5F5653-25F2-4314-9A2A-C1521510DE79}"/>
          </ac:cxnSpMkLst>
        </pc:cxnChg>
        <pc:cxnChg chg="add mod">
          <ac:chgData name="Mik Schutte" userId="48b1a0973960fc96" providerId="LiveId" clId="{4077555B-8E95-444D-858E-7A273E43D593}" dt="2020-06-05T08:41:33.495" v="145" actId="1582"/>
          <ac:cxnSpMkLst>
            <pc:docMk/>
            <pc:sldMk cId="3753892516" sldId="270"/>
            <ac:cxnSpMk id="34" creationId="{5C7B29A1-B58B-40FD-BBC7-102CE6BD8E96}"/>
          </ac:cxnSpMkLst>
        </pc:cxnChg>
        <pc:cxnChg chg="del mod">
          <ac:chgData name="Mik Schutte" userId="48b1a0973960fc96" providerId="LiveId" clId="{4077555B-8E95-444D-858E-7A273E43D593}" dt="2020-06-05T08:38:41.696" v="104" actId="478"/>
          <ac:cxnSpMkLst>
            <pc:docMk/>
            <pc:sldMk cId="3753892516" sldId="270"/>
            <ac:cxnSpMk id="35" creationId="{E455FBB4-04BB-4798-B340-2BFD9C6BBFAA}"/>
          </ac:cxnSpMkLst>
        </pc:cxnChg>
        <pc:cxnChg chg="add mod">
          <ac:chgData name="Mik Schutte" userId="48b1a0973960fc96" providerId="LiveId" clId="{4077555B-8E95-444D-858E-7A273E43D593}" dt="2020-06-05T08:42:16.480" v="149" actId="1582"/>
          <ac:cxnSpMkLst>
            <pc:docMk/>
            <pc:sldMk cId="3753892516" sldId="270"/>
            <ac:cxnSpMk id="38" creationId="{DADB501E-780B-45E1-B71B-21072E1BE998}"/>
          </ac:cxnSpMkLst>
        </pc:cxnChg>
      </pc:sldChg>
      <pc:sldChg chg="addSp delSp modSp add modAnim modNotesTx">
        <pc:chgData name="Mik Schutte" userId="48b1a0973960fc96" providerId="LiveId" clId="{4077555B-8E95-444D-858E-7A273E43D593}" dt="2020-06-12T08:34:12.435" v="3150" actId="20577"/>
        <pc:sldMkLst>
          <pc:docMk/>
          <pc:sldMk cId="3265808121" sldId="271"/>
        </pc:sldMkLst>
        <pc:spChg chg="mod">
          <ac:chgData name="Mik Schutte" userId="48b1a0973960fc96" providerId="LiveId" clId="{4077555B-8E95-444D-858E-7A273E43D593}" dt="2020-06-12T08:34:12.435" v="3150" actId="20577"/>
          <ac:spMkLst>
            <pc:docMk/>
            <pc:sldMk cId="3265808121" sldId="271"/>
            <ac:spMk id="3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05T08:52:04.875" v="242" actId="478"/>
          <ac:spMkLst>
            <pc:docMk/>
            <pc:sldMk cId="3265808121" sldId="271"/>
            <ac:spMk id="33" creationId="{8D98BA10-6464-447F-9BC6-65404C9997DA}"/>
          </ac:spMkLst>
        </pc:spChg>
        <pc:spChg chg="add mod">
          <ac:chgData name="Mik Schutte" userId="48b1a0973960fc96" providerId="LiveId" clId="{4077555B-8E95-444D-858E-7A273E43D593}" dt="2020-06-05T08:52:28.414" v="247" actId="1076"/>
          <ac:spMkLst>
            <pc:docMk/>
            <pc:sldMk cId="3265808121" sldId="271"/>
            <ac:spMk id="35" creationId="{86C67ADF-C082-41DE-89F6-8637C60949B9}"/>
          </ac:spMkLst>
        </pc:spChg>
        <pc:spChg chg="add mod">
          <ac:chgData name="Mik Schutte" userId="48b1a0973960fc96" providerId="LiveId" clId="{4077555B-8E95-444D-858E-7A273E43D593}" dt="2020-06-05T08:52:34.276" v="249" actId="1076"/>
          <ac:spMkLst>
            <pc:docMk/>
            <pc:sldMk cId="3265808121" sldId="271"/>
            <ac:spMk id="39" creationId="{38A77806-19AE-42AA-AA9A-945593F1594A}"/>
          </ac:spMkLst>
        </pc:spChg>
        <pc:spChg chg="add del">
          <ac:chgData name="Mik Schutte" userId="48b1a0973960fc96" providerId="LiveId" clId="{4077555B-8E95-444D-858E-7A273E43D593}" dt="2020-06-05T09:13:21.286" v="734"/>
          <ac:spMkLst>
            <pc:docMk/>
            <pc:sldMk cId="3265808121" sldId="271"/>
            <ac:spMk id="40" creationId="{9BF62DA3-FFD9-4EBF-869B-DC4498D1555B}"/>
          </ac:spMkLst>
        </pc:spChg>
        <pc:spChg chg="del">
          <ac:chgData name="Mik Schutte" userId="48b1a0973960fc96" providerId="LiveId" clId="{4077555B-8E95-444D-858E-7A273E43D593}" dt="2020-06-05T08:48:10.566" v="201" actId="478"/>
          <ac:spMkLst>
            <pc:docMk/>
            <pc:sldMk cId="3265808121" sldId="271"/>
            <ac:spMk id="41" creationId="{E3859EE1-E706-4330-8116-457EEF5FAC5B}"/>
          </ac:spMkLst>
        </pc:spChg>
        <pc:picChg chg="mod">
          <ac:chgData name="Mik Schutte" userId="48b1a0973960fc96" providerId="LiveId" clId="{4077555B-8E95-444D-858E-7A273E43D593}" dt="2020-06-05T08:49:29.221" v="206" actId="1076"/>
          <ac:picMkLst>
            <pc:docMk/>
            <pc:sldMk cId="3265808121" sldId="271"/>
            <ac:picMk id="2054" creationId="{63E81C62-C6C6-471B-AD1A-1C4F389A0B4C}"/>
          </ac:picMkLst>
        </pc:picChg>
        <pc:cxnChg chg="add mod">
          <ac:chgData name="Mik Schutte" userId="48b1a0973960fc96" providerId="LiveId" clId="{4077555B-8E95-444D-858E-7A273E43D593}" dt="2020-06-05T08:50:43.678" v="224" actId="14100"/>
          <ac:cxnSpMkLst>
            <pc:docMk/>
            <pc:sldMk cId="3265808121" sldId="271"/>
            <ac:cxnSpMk id="6" creationId="{D41431AE-CE03-45DB-B923-645863366A36}"/>
          </ac:cxnSpMkLst>
        </pc:cxnChg>
        <pc:cxnChg chg="add mod">
          <ac:chgData name="Mik Schutte" userId="48b1a0973960fc96" providerId="LiveId" clId="{4077555B-8E95-444D-858E-7A273E43D593}" dt="2020-06-05T08:50:53.417" v="227" actId="14100"/>
          <ac:cxnSpMkLst>
            <pc:docMk/>
            <pc:sldMk cId="3265808121" sldId="271"/>
            <ac:cxnSpMk id="11" creationId="{2CC61161-D21D-4B9F-943A-368045344EA8}"/>
          </ac:cxnSpMkLst>
        </pc:cxnChg>
        <pc:cxnChg chg="del mod">
          <ac:chgData name="Mik Schutte" userId="48b1a0973960fc96" providerId="LiveId" clId="{4077555B-8E95-444D-858E-7A273E43D593}" dt="2020-06-05T08:48:18.798" v="202" actId="478"/>
          <ac:cxnSpMkLst>
            <pc:docMk/>
            <pc:sldMk cId="3265808121" sldId="271"/>
            <ac:cxnSpMk id="34" creationId="{5C7B29A1-B58B-40FD-BBC7-102CE6BD8E96}"/>
          </ac:cxnSpMkLst>
        </pc:cxnChg>
      </pc:sldChg>
      <pc:sldChg chg="addSp delSp modSp add delAnim modAnim">
        <pc:chgData name="Mik Schutte" userId="48b1a0973960fc96" providerId="LiveId" clId="{4077555B-8E95-444D-858E-7A273E43D593}" dt="2020-06-12T08:37:31.325" v="3309" actId="1076"/>
        <pc:sldMkLst>
          <pc:docMk/>
          <pc:sldMk cId="1419420760" sldId="272"/>
        </pc:sldMkLst>
        <pc:spChg chg="add mod">
          <ac:chgData name="Mik Schutte" userId="48b1a0973960fc96" providerId="LiveId" clId="{4077555B-8E95-444D-858E-7A273E43D593}" dt="2020-06-12T08:37:28.579" v="3308" actId="1076"/>
          <ac:spMkLst>
            <pc:docMk/>
            <pc:sldMk cId="1419420760" sldId="272"/>
            <ac:spMk id="2" creationId="{264AEA1C-374F-4A96-9616-32F7722F44F7}"/>
          </ac:spMkLst>
        </pc:spChg>
        <pc:spChg chg="del">
          <ac:chgData name="Mik Schutte" userId="48b1a0973960fc96" providerId="LiveId" clId="{4077555B-8E95-444D-858E-7A273E43D593}" dt="2020-06-05T09:04:08.552" v="446" actId="478"/>
          <ac:spMkLst>
            <pc:docMk/>
            <pc:sldMk cId="1419420760" sldId="272"/>
            <ac:spMk id="2" creationId="{A47EE24F-6A24-4657-9A62-F92A847ED09D}"/>
          </ac:spMkLst>
        </pc:spChg>
        <pc:spChg chg="mod">
          <ac:chgData name="Mik Schutte" userId="48b1a0973960fc96" providerId="LiveId" clId="{4077555B-8E95-444D-858E-7A273E43D593}" dt="2020-06-05T09:12:15.287" v="730" actId="20577"/>
          <ac:spMkLst>
            <pc:docMk/>
            <pc:sldMk cId="1419420760" sldId="272"/>
            <ac:spMk id="3" creationId="{00000000-0000-0000-0000-000000000000}"/>
          </ac:spMkLst>
        </pc:spChg>
        <pc:spChg chg="del">
          <ac:chgData name="Mik Schutte" userId="48b1a0973960fc96" providerId="LiveId" clId="{4077555B-8E95-444D-858E-7A273E43D593}" dt="2020-06-05T09:04:08.552" v="446" actId="478"/>
          <ac:spMkLst>
            <pc:docMk/>
            <pc:sldMk cId="1419420760" sldId="272"/>
            <ac:spMk id="5" creationId="{5750F49B-7E3C-4D20-989A-B14F53F98D8E}"/>
          </ac:spMkLst>
        </pc:spChg>
        <pc:spChg chg="del">
          <ac:chgData name="Mik Schutte" userId="48b1a0973960fc96" providerId="LiveId" clId="{4077555B-8E95-444D-858E-7A273E43D593}" dt="2020-06-05T09:04:08.552" v="446" actId="478"/>
          <ac:spMkLst>
            <pc:docMk/>
            <pc:sldMk cId="1419420760" sldId="272"/>
            <ac:spMk id="12" creationId="{9A9DFB66-B752-4542-8A8E-177080269A65}"/>
          </ac:spMkLst>
        </pc:spChg>
        <pc:spChg chg="del">
          <ac:chgData name="Mik Schutte" userId="48b1a0973960fc96" providerId="LiveId" clId="{4077555B-8E95-444D-858E-7A273E43D593}" dt="2020-06-05T09:04:08.552" v="446" actId="478"/>
          <ac:spMkLst>
            <pc:docMk/>
            <pc:sldMk cId="1419420760" sldId="272"/>
            <ac:spMk id="18" creationId="{4EE8711E-5492-45EC-85EC-16C52F09DBDB}"/>
          </ac:spMkLst>
        </pc:spChg>
        <pc:spChg chg="add del mod">
          <ac:chgData name="Mik Schutte" userId="48b1a0973960fc96" providerId="LiveId" clId="{4077555B-8E95-444D-858E-7A273E43D593}" dt="2020-06-12T08:37:24.031" v="3307" actId="478"/>
          <ac:spMkLst>
            <pc:docMk/>
            <pc:sldMk cId="1419420760" sldId="272"/>
            <ac:spMk id="21" creationId="{91F9AE74-E969-4BC2-9BAD-1D7D8835FC50}"/>
          </ac:spMkLst>
        </pc:spChg>
        <pc:spChg chg="add del mod">
          <ac:chgData name="Mik Schutte" userId="48b1a0973960fc96" providerId="LiveId" clId="{4077555B-8E95-444D-858E-7A273E43D593}" dt="2020-06-05T09:13:31.549" v="738" actId="478"/>
          <ac:spMkLst>
            <pc:docMk/>
            <pc:sldMk cId="1419420760" sldId="272"/>
            <ac:spMk id="22" creationId="{A853447B-72B8-4A26-A21D-F0CC7B0B5A73}"/>
          </ac:spMkLst>
        </pc:spChg>
        <pc:spChg chg="add del">
          <ac:chgData name="Mik Schutte" userId="48b1a0973960fc96" providerId="LiveId" clId="{4077555B-8E95-444D-858E-7A273E43D593}" dt="2020-06-05T09:14:33.684" v="759"/>
          <ac:spMkLst>
            <pc:docMk/>
            <pc:sldMk cId="1419420760" sldId="272"/>
            <ac:spMk id="28" creationId="{075F9B9F-0A7D-41D4-BCD4-4C07C1F23104}"/>
          </ac:spMkLst>
        </pc:spChg>
        <pc:spChg chg="add del mod">
          <ac:chgData name="Mik Schutte" userId="48b1a0973960fc96" providerId="LiveId" clId="{4077555B-8E95-444D-858E-7A273E43D593}" dt="2020-06-12T08:37:24.031" v="3307" actId="478"/>
          <ac:spMkLst>
            <pc:docMk/>
            <pc:sldMk cId="1419420760" sldId="272"/>
            <ac:spMk id="30" creationId="{1970D344-5CF1-4412-A938-6C28FF5435FD}"/>
          </ac:spMkLst>
        </pc:spChg>
        <pc:spChg chg="add del mod">
          <ac:chgData name="Mik Schutte" userId="48b1a0973960fc96" providerId="LiveId" clId="{4077555B-8E95-444D-858E-7A273E43D593}" dt="2020-06-12T08:37:24.031" v="3307" actId="478"/>
          <ac:spMkLst>
            <pc:docMk/>
            <pc:sldMk cId="1419420760" sldId="272"/>
            <ac:spMk id="33" creationId="{0B213D02-14C8-4801-8EE8-58BE3CBBED4E}"/>
          </ac:spMkLst>
        </pc:spChg>
        <pc:spChg chg="del">
          <ac:chgData name="Mik Schutte" userId="48b1a0973960fc96" providerId="LiveId" clId="{4077555B-8E95-444D-858E-7A273E43D593}" dt="2020-06-05T09:04:08.552" v="446" actId="478"/>
          <ac:spMkLst>
            <pc:docMk/>
            <pc:sldMk cId="1419420760" sldId="272"/>
            <ac:spMk id="35" creationId="{86C67ADF-C082-41DE-89F6-8637C60949B9}"/>
          </ac:spMkLst>
        </pc:spChg>
        <pc:spChg chg="add del mod">
          <ac:chgData name="Mik Schutte" userId="48b1a0973960fc96" providerId="LiveId" clId="{4077555B-8E95-444D-858E-7A273E43D593}" dt="2020-06-05T09:16:40.083" v="935"/>
          <ac:spMkLst>
            <pc:docMk/>
            <pc:sldMk cId="1419420760" sldId="272"/>
            <ac:spMk id="36" creationId="{489529A2-ACF6-4019-BB32-EB6CC3941573}"/>
          </ac:spMkLst>
        </pc:spChg>
        <pc:spChg chg="del">
          <ac:chgData name="Mik Schutte" userId="48b1a0973960fc96" providerId="LiveId" clId="{4077555B-8E95-444D-858E-7A273E43D593}" dt="2020-06-05T09:04:08.552" v="446" actId="478"/>
          <ac:spMkLst>
            <pc:docMk/>
            <pc:sldMk cId="1419420760" sldId="272"/>
            <ac:spMk id="39" creationId="{38A77806-19AE-42AA-AA9A-945593F1594A}"/>
          </ac:spMkLst>
        </pc:spChg>
        <pc:spChg chg="add del mod">
          <ac:chgData name="Mik Schutte" userId="48b1a0973960fc96" providerId="LiveId" clId="{4077555B-8E95-444D-858E-7A273E43D593}" dt="2020-06-12T08:37:24.031" v="3307" actId="478"/>
          <ac:spMkLst>
            <pc:docMk/>
            <pc:sldMk cId="1419420760" sldId="272"/>
            <ac:spMk id="41" creationId="{D9F8133D-DA6D-4337-9F00-FA17CAFEA3C4}"/>
          </ac:spMkLst>
        </pc:spChg>
        <pc:picChg chg="add mod">
          <ac:chgData name="Mik Schutte" userId="48b1a0973960fc96" providerId="LiveId" clId="{4077555B-8E95-444D-858E-7A273E43D593}" dt="2020-06-12T08:37:31.325" v="3309" actId="1076"/>
          <ac:picMkLst>
            <pc:docMk/>
            <pc:sldMk cId="1419420760" sldId="272"/>
            <ac:picMk id="4" creationId="{93DC5271-19C2-466C-9F2F-F8C2E80EF2FE}"/>
          </ac:picMkLst>
        </pc:picChg>
        <pc:picChg chg="del">
          <ac:chgData name="Mik Schutte" userId="48b1a0973960fc96" providerId="LiveId" clId="{4077555B-8E95-444D-858E-7A273E43D593}" dt="2020-06-05T09:04:06.870" v="445" actId="478"/>
          <ac:picMkLst>
            <pc:docMk/>
            <pc:sldMk cId="1419420760" sldId="272"/>
            <ac:picMk id="2054" creationId="{63E81C62-C6C6-471B-AD1A-1C4F389A0B4C}"/>
          </ac:picMkLst>
        </pc:picChg>
        <pc:cxnChg chg="del mod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6" creationId="{D41431AE-CE03-45DB-B923-645863366A36}"/>
          </ac:cxnSpMkLst>
        </pc:cxnChg>
        <pc:cxnChg chg="del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7" creationId="{49A19684-F637-4E22-A8F3-16290F922F15}"/>
          </ac:cxnSpMkLst>
        </pc:cxnChg>
        <pc:cxnChg chg="add del mod">
          <ac:chgData name="Mik Schutte" userId="48b1a0973960fc96" providerId="LiveId" clId="{4077555B-8E95-444D-858E-7A273E43D593}" dt="2020-06-12T08:37:24.031" v="3307" actId="478"/>
          <ac:cxnSpMkLst>
            <pc:docMk/>
            <pc:sldMk cId="1419420760" sldId="272"/>
            <ac:cxnSpMk id="9" creationId="{CF83C775-3FAA-4B12-9456-6E69E3D8F0A1}"/>
          </ac:cxnSpMkLst>
        </pc:cxnChg>
        <pc:cxnChg chg="del mod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11" creationId="{2CC61161-D21D-4B9F-943A-368045344EA8}"/>
          </ac:cxnSpMkLst>
        </pc:cxnChg>
        <pc:cxnChg chg="del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13" creationId="{EDA1B4CC-2DBC-47A7-A75B-1C59CDF48688}"/>
          </ac:cxnSpMkLst>
        </pc:cxnChg>
        <pc:cxnChg chg="del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14" creationId="{260DC5E2-431E-4C6F-968E-AEF9FC10FCD9}"/>
          </ac:cxnSpMkLst>
        </pc:cxnChg>
        <pc:cxnChg chg="del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15" creationId="{6D14316E-0541-4792-A91F-7F0BE7BEAD52}"/>
          </ac:cxnSpMkLst>
        </pc:cxnChg>
        <pc:cxnChg chg="del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16" creationId="{5B0E10BB-991D-427C-8807-E9E4E1586864}"/>
          </ac:cxnSpMkLst>
        </pc:cxnChg>
        <pc:cxnChg chg="del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19" creationId="{BF1EC858-C31E-4521-941E-4656ADA3BF03}"/>
          </ac:cxnSpMkLst>
        </pc:cxnChg>
        <pc:cxnChg chg="del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20" creationId="{AC6DA7D0-879A-42F4-9FB0-FC375F38A171}"/>
          </ac:cxnSpMkLst>
        </pc:cxnChg>
        <pc:cxnChg chg="add del mod">
          <ac:chgData name="Mik Schutte" userId="48b1a0973960fc96" providerId="LiveId" clId="{4077555B-8E95-444D-858E-7A273E43D593}" dt="2020-06-12T08:37:24.031" v="3307" actId="478"/>
          <ac:cxnSpMkLst>
            <pc:docMk/>
            <pc:sldMk cId="1419420760" sldId="272"/>
            <ac:cxnSpMk id="29" creationId="{D7E747C8-969D-4DFA-8B92-39D53D7673E7}"/>
          </ac:cxnSpMkLst>
        </pc:cxnChg>
        <pc:cxnChg chg="del mod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31" creationId="{5A5F5653-25F2-4314-9A2A-C1521510DE79}"/>
          </ac:cxnSpMkLst>
        </pc:cxnChg>
        <pc:cxnChg chg="add del mod">
          <ac:chgData name="Mik Schutte" userId="48b1a0973960fc96" providerId="LiveId" clId="{4077555B-8E95-444D-858E-7A273E43D593}" dt="2020-06-12T08:37:24.031" v="3307" actId="478"/>
          <ac:cxnSpMkLst>
            <pc:docMk/>
            <pc:sldMk cId="1419420760" sldId="272"/>
            <ac:cxnSpMk id="32" creationId="{1E67D150-25C5-4E5E-8407-9130C4E07800}"/>
          </ac:cxnSpMkLst>
        </pc:cxnChg>
        <pc:cxnChg chg="add del mod">
          <ac:chgData name="Mik Schutte" userId="48b1a0973960fc96" providerId="LiveId" clId="{4077555B-8E95-444D-858E-7A273E43D593}" dt="2020-06-05T09:17:03.413" v="941" actId="478"/>
          <ac:cxnSpMkLst>
            <pc:docMk/>
            <pc:sldMk cId="1419420760" sldId="272"/>
            <ac:cxnSpMk id="34" creationId="{0D52028C-EFFA-47F1-A8C3-BB928683A30C}"/>
          </ac:cxnSpMkLst>
        </pc:cxnChg>
        <pc:cxnChg chg="add mod">
          <ac:chgData name="Mik Schutte" userId="48b1a0973960fc96" providerId="LiveId" clId="{4077555B-8E95-444D-858E-7A273E43D593}" dt="2020-06-05T09:16:42.078" v="937" actId="571"/>
          <ac:cxnSpMkLst>
            <pc:docMk/>
            <pc:sldMk cId="1419420760" sldId="272"/>
            <ac:cxnSpMk id="37" creationId="{09E55608-E92D-4177-BFAB-B23AE10E4E65}"/>
          </ac:cxnSpMkLst>
        </pc:cxnChg>
        <pc:cxnChg chg="del mod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38" creationId="{DADB501E-780B-45E1-B71B-21072E1BE998}"/>
          </ac:cxnSpMkLst>
        </pc:cxnChg>
        <pc:cxnChg chg="add del mod">
          <ac:chgData name="Mik Schutte" userId="48b1a0973960fc96" providerId="LiveId" clId="{4077555B-8E95-444D-858E-7A273E43D593}" dt="2020-06-12T08:37:24.031" v="3307" actId="478"/>
          <ac:cxnSpMkLst>
            <pc:docMk/>
            <pc:sldMk cId="1419420760" sldId="272"/>
            <ac:cxnSpMk id="40" creationId="{302B1D51-78D0-4B70-BA53-2AA40952BEFD}"/>
          </ac:cxnSpMkLst>
        </pc:cxnChg>
      </pc:sldChg>
      <pc:sldChg chg="modSp add del">
        <pc:chgData name="Mik Schutte" userId="48b1a0973960fc96" providerId="LiveId" clId="{4077555B-8E95-444D-858E-7A273E43D593}" dt="2020-06-05T09:03:17.334" v="436"/>
        <pc:sldMkLst>
          <pc:docMk/>
          <pc:sldMk cId="3206206406" sldId="272"/>
        </pc:sldMkLst>
        <pc:spChg chg="mod">
          <ac:chgData name="Mik Schutte" userId="48b1a0973960fc96" providerId="LiveId" clId="{4077555B-8E95-444D-858E-7A273E43D593}" dt="2020-06-05T09:03:05.952" v="432" actId="1076"/>
          <ac:spMkLst>
            <pc:docMk/>
            <pc:sldMk cId="3206206406" sldId="272"/>
            <ac:spMk id="3" creationId="{00000000-0000-0000-0000-000000000000}"/>
          </ac:spMkLst>
        </pc:spChg>
      </pc:sldChg>
      <pc:sldChg chg="add del">
        <pc:chgData name="Mik Schutte" userId="48b1a0973960fc96" providerId="LiveId" clId="{4077555B-8E95-444D-858E-7A273E43D593}" dt="2020-06-05T09:07:36.038" v="511" actId="2696"/>
        <pc:sldMkLst>
          <pc:docMk/>
          <pc:sldMk cId="3633851798" sldId="273"/>
        </pc:sldMkLst>
      </pc:sldChg>
      <pc:sldChg chg="addSp delSp modSp add ord">
        <pc:chgData name="Mik Schutte" userId="48b1a0973960fc96" providerId="LiveId" clId="{4077555B-8E95-444D-858E-7A273E43D593}" dt="2020-06-12T10:04:02.384" v="3870" actId="20577"/>
        <pc:sldMkLst>
          <pc:docMk/>
          <pc:sldMk cId="1227841544" sldId="274"/>
        </pc:sldMkLst>
        <pc:spChg chg="mod">
          <ac:chgData name="Mik Schutte" userId="48b1a0973960fc96" providerId="LiveId" clId="{4077555B-8E95-444D-858E-7A273E43D593}" dt="2020-06-05T09:07:42.987" v="525" actId="20577"/>
          <ac:spMkLst>
            <pc:docMk/>
            <pc:sldMk cId="1227841544" sldId="274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10:04:02.384" v="3870" actId="20577"/>
          <ac:spMkLst>
            <pc:docMk/>
            <pc:sldMk cId="1227841544" sldId="274"/>
            <ac:spMk id="4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05T09:06:56.132" v="501" actId="478"/>
          <ac:spMkLst>
            <pc:docMk/>
            <pc:sldMk cId="1227841544" sldId="274"/>
            <ac:spMk id="6" creationId="{BE4CFFFD-9100-4D06-A637-53F1F19741B6}"/>
          </ac:spMkLst>
        </pc:spChg>
        <pc:picChg chg="add mod">
          <ac:chgData name="Mik Schutte" userId="48b1a0973960fc96" providerId="LiveId" clId="{4077555B-8E95-444D-858E-7A273E43D593}" dt="2020-06-05T09:07:24.343" v="509" actId="14100"/>
          <ac:picMkLst>
            <pc:docMk/>
            <pc:sldMk cId="1227841544" sldId="274"/>
            <ac:picMk id="5" creationId="{DC6B03B2-02F4-4E0B-8C0F-7C2486A842D9}"/>
          </ac:picMkLst>
        </pc:picChg>
        <pc:picChg chg="del">
          <ac:chgData name="Mik Schutte" userId="48b1a0973960fc96" providerId="LiveId" clId="{4077555B-8E95-444D-858E-7A273E43D593}" dt="2020-06-05T09:06:40.287" v="500" actId="478"/>
          <ac:picMkLst>
            <pc:docMk/>
            <pc:sldMk cId="1227841544" sldId="274"/>
            <ac:picMk id="18" creationId="{00000000-0000-0000-0000-000000000000}"/>
          </ac:picMkLst>
        </pc:picChg>
      </pc:sldChg>
      <pc:sldChg chg="addSp delSp modSp add ord delAnim modAnim">
        <pc:chgData name="Mik Schutte" userId="48b1a0973960fc96" providerId="LiveId" clId="{4077555B-8E95-444D-858E-7A273E43D593}" dt="2020-06-12T08:37:57.211" v="3310"/>
        <pc:sldMkLst>
          <pc:docMk/>
          <pc:sldMk cId="2051674388" sldId="275"/>
        </pc:sldMkLst>
        <pc:spChg chg="add del mod">
          <ac:chgData name="Mik Schutte" userId="48b1a0973960fc96" providerId="LiveId" clId="{4077555B-8E95-444D-858E-7A273E43D593}" dt="2020-06-05T09:22:29.532" v="1023"/>
          <ac:spMkLst>
            <pc:docMk/>
            <pc:sldMk cId="2051674388" sldId="275"/>
            <ac:spMk id="2" creationId="{D66EE147-8A28-4171-9C65-CBF1E94D0CA6}"/>
          </ac:spMkLst>
        </pc:spChg>
        <pc:spChg chg="mod">
          <ac:chgData name="Mik Schutte" userId="48b1a0973960fc96" providerId="LiveId" clId="{4077555B-8E95-444D-858E-7A273E43D593}" dt="2020-06-05T09:19:55.611" v="978" actId="14100"/>
          <ac:spMkLst>
            <pc:docMk/>
            <pc:sldMk cId="2051674388" sldId="275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05T09:31:28.899" v="1150" actId="20577"/>
          <ac:spMkLst>
            <pc:docMk/>
            <pc:sldMk cId="2051674388" sldId="275"/>
            <ac:spMk id="4" creationId="{00000000-0000-0000-0000-000000000000}"/>
          </ac:spMkLst>
        </pc:spChg>
        <pc:spChg chg="add mod">
          <ac:chgData name="Mik Schutte" userId="48b1a0973960fc96" providerId="LiveId" clId="{4077555B-8E95-444D-858E-7A273E43D593}" dt="2020-06-05T09:23:26.099" v="1062" actId="20577"/>
          <ac:spMkLst>
            <pc:docMk/>
            <pc:sldMk cId="2051674388" sldId="275"/>
            <ac:spMk id="19" creationId="{032E4BFE-333C-4CD3-BFDE-C872C78614DE}"/>
          </ac:spMkLst>
        </pc:spChg>
        <pc:spChg chg="add mod">
          <ac:chgData name="Mik Schutte" userId="48b1a0973960fc96" providerId="LiveId" clId="{4077555B-8E95-444D-858E-7A273E43D593}" dt="2020-06-05T09:26:49.999" v="1131" actId="20577"/>
          <ac:spMkLst>
            <pc:docMk/>
            <pc:sldMk cId="2051674388" sldId="275"/>
            <ac:spMk id="22" creationId="{4ACBEB0D-652A-49A4-BD01-859A136C8BCD}"/>
          </ac:spMkLst>
        </pc:spChg>
        <pc:spChg chg="add mod">
          <ac:chgData name="Mik Schutte" userId="48b1a0973960fc96" providerId="LiveId" clId="{4077555B-8E95-444D-858E-7A273E43D593}" dt="2020-06-05T09:31:49.059" v="1155" actId="20577"/>
          <ac:spMkLst>
            <pc:docMk/>
            <pc:sldMk cId="2051674388" sldId="275"/>
            <ac:spMk id="23" creationId="{0695927A-D1C8-49B9-B141-9E335B0C1111}"/>
          </ac:spMkLst>
        </pc:spChg>
        <pc:cxnChg chg="del">
          <ac:chgData name="Mik Schutte" userId="48b1a0973960fc96" providerId="LiveId" clId="{4077555B-8E95-444D-858E-7A273E43D593}" dt="2020-06-05T09:20:35.939" v="992" actId="478"/>
          <ac:cxnSpMkLst>
            <pc:docMk/>
            <pc:sldMk cId="2051674388" sldId="275"/>
            <ac:cxnSpMk id="16" creationId="{9D5D43D3-BE6A-406A-98FF-98956F35458E}"/>
          </ac:cxnSpMkLst>
        </pc:cxnChg>
        <pc:cxnChg chg="del mod">
          <ac:chgData name="Mik Schutte" userId="48b1a0973960fc96" providerId="LiveId" clId="{4077555B-8E95-444D-858E-7A273E43D593}" dt="2020-06-05T09:20:36.899" v="993" actId="478"/>
          <ac:cxnSpMkLst>
            <pc:docMk/>
            <pc:sldMk cId="2051674388" sldId="275"/>
            <ac:cxnSpMk id="17" creationId="{E1B28447-0473-479C-96E1-C961EB396095}"/>
          </ac:cxnSpMkLst>
        </pc:cxnChg>
        <pc:cxnChg chg="del mod">
          <ac:chgData name="Mik Schutte" userId="48b1a0973960fc96" providerId="LiveId" clId="{4077555B-8E95-444D-858E-7A273E43D593}" dt="2020-06-05T09:20:35.010" v="991" actId="478"/>
          <ac:cxnSpMkLst>
            <pc:docMk/>
            <pc:sldMk cId="2051674388" sldId="275"/>
            <ac:cxnSpMk id="18" creationId="{A525CCB7-6F7A-423F-A4ED-18AA33DB1258}"/>
          </ac:cxnSpMkLst>
        </pc:cxnChg>
        <pc:cxnChg chg="del mod">
          <ac:chgData name="Mik Schutte" userId="48b1a0973960fc96" providerId="LiveId" clId="{4077555B-8E95-444D-858E-7A273E43D593}" dt="2020-06-05T09:20:38.051" v="994" actId="478"/>
          <ac:cxnSpMkLst>
            <pc:docMk/>
            <pc:sldMk cId="2051674388" sldId="275"/>
            <ac:cxnSpMk id="31" creationId="{67DFCDA7-A435-44CE-A865-C504389AF14E}"/>
          </ac:cxnSpMkLst>
        </pc:cxnChg>
        <pc:cxnChg chg="del mod">
          <ac:chgData name="Mik Schutte" userId="48b1a0973960fc96" providerId="LiveId" clId="{4077555B-8E95-444D-858E-7A273E43D593}" dt="2020-06-05T09:20:39.508" v="995" actId="478"/>
          <ac:cxnSpMkLst>
            <pc:docMk/>
            <pc:sldMk cId="2051674388" sldId="275"/>
            <ac:cxnSpMk id="35" creationId="{E04164BB-D98E-44E6-857A-C397FA18B509}"/>
          </ac:cxnSpMkLst>
        </pc:cxnChg>
      </pc:sldChg>
      <pc:sldChg chg="modSp add del">
        <pc:chgData name="Mik Schutte" userId="48b1a0973960fc96" providerId="LiveId" clId="{4077555B-8E95-444D-858E-7A273E43D593}" dt="2020-06-05T10:15:08.195" v="2361" actId="2696"/>
        <pc:sldMkLst>
          <pc:docMk/>
          <pc:sldMk cId="2283356642" sldId="276"/>
        </pc:sldMkLst>
        <pc:spChg chg="mod">
          <ac:chgData name="Mik Schutte" userId="48b1a0973960fc96" providerId="LiveId" clId="{4077555B-8E95-444D-858E-7A273E43D593}" dt="2020-06-05T09:53:08.109" v="1550" actId="20577"/>
          <ac:spMkLst>
            <pc:docMk/>
            <pc:sldMk cId="2283356642" sldId="276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05T09:53:22.838" v="1596" actId="20577"/>
          <ac:spMkLst>
            <pc:docMk/>
            <pc:sldMk cId="2283356642" sldId="276"/>
            <ac:spMk id="4" creationId="{00000000-0000-0000-0000-000000000000}"/>
          </ac:spMkLst>
        </pc:spChg>
      </pc:sldChg>
      <pc:sldChg chg="addSp delSp modSp add mod ord modClrScheme addAnim delAnim modAnim setClrOvrMap chgLayout">
        <pc:chgData name="Mik Schutte" userId="48b1a0973960fc96" providerId="LiveId" clId="{4077555B-8E95-444D-858E-7A273E43D593}" dt="2020-06-12T10:13:58.210" v="4038"/>
        <pc:sldMkLst>
          <pc:docMk/>
          <pc:sldMk cId="3497679465" sldId="277"/>
        </pc:sldMkLst>
        <pc:spChg chg="add del">
          <ac:chgData name="Mik Schutte" userId="48b1a0973960fc96" providerId="LiveId" clId="{4077555B-8E95-444D-858E-7A273E43D593}" dt="2020-06-05T09:56:43.908" v="1749"/>
          <ac:spMkLst>
            <pc:docMk/>
            <pc:sldMk cId="3497679465" sldId="277"/>
            <ac:spMk id="2" creationId="{54E55876-AA9D-448E-BEDD-DDF8C9FAF7AB}"/>
          </ac:spMkLst>
        </pc:spChg>
        <pc:spChg chg="del mod ord">
          <ac:chgData name="Mik Schutte" userId="48b1a0973960fc96" providerId="LiveId" clId="{4077555B-8E95-444D-858E-7A273E43D593}" dt="2020-06-12T09:59:02.776" v="3768" actId="478"/>
          <ac:spMkLst>
            <pc:docMk/>
            <pc:sldMk cId="3497679465" sldId="277"/>
            <ac:spMk id="3" creationId="{00000000-0000-0000-0000-000000000000}"/>
          </ac:spMkLst>
        </pc:spChg>
        <pc:spChg chg="del mod">
          <ac:chgData name="Mik Schutte" userId="48b1a0973960fc96" providerId="LiveId" clId="{4077555B-8E95-444D-858E-7A273E43D593}" dt="2020-06-12T09:56:24.850" v="3743" actId="478"/>
          <ac:spMkLst>
            <pc:docMk/>
            <pc:sldMk cId="3497679465" sldId="277"/>
            <ac:spMk id="4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12T09:56:28.120" v="3746" actId="478"/>
          <ac:spMkLst>
            <pc:docMk/>
            <pc:sldMk cId="3497679465" sldId="277"/>
            <ac:spMk id="5" creationId="{488CC997-4688-4043-82D8-21FE1DA96FB2}"/>
          </ac:spMkLst>
        </pc:spChg>
        <pc:spChg chg="add del">
          <ac:chgData name="Mik Schutte" userId="48b1a0973960fc96" providerId="LiveId" clId="{4077555B-8E95-444D-858E-7A273E43D593}" dt="2020-06-05T09:56:45.108" v="1751"/>
          <ac:spMkLst>
            <pc:docMk/>
            <pc:sldMk cId="3497679465" sldId="277"/>
            <ac:spMk id="5" creationId="{8C09DC4A-65B6-462E-9C08-11BD5F13B22D}"/>
          </ac:spMkLst>
        </pc:spChg>
        <pc:spChg chg="add del mod">
          <ac:chgData name="Mik Schutte" userId="48b1a0973960fc96" providerId="LiveId" clId="{4077555B-8E95-444D-858E-7A273E43D593}" dt="2020-06-12T09:56:30.879" v="3748" actId="478"/>
          <ac:spMkLst>
            <pc:docMk/>
            <pc:sldMk cId="3497679465" sldId="277"/>
            <ac:spMk id="6" creationId="{BD256687-0E6B-4464-A708-4470E189529B}"/>
          </ac:spMkLst>
        </pc:spChg>
        <pc:spChg chg="add del mod">
          <ac:chgData name="Mik Schutte" userId="48b1a0973960fc96" providerId="LiveId" clId="{4077555B-8E95-444D-858E-7A273E43D593}" dt="2020-06-05T09:58:06.937" v="1764" actId="478"/>
          <ac:spMkLst>
            <pc:docMk/>
            <pc:sldMk cId="3497679465" sldId="277"/>
            <ac:spMk id="8" creationId="{14E829F0-4F42-4FD5-9D77-EA3FB9CC68B3}"/>
          </ac:spMkLst>
        </pc:spChg>
        <pc:spChg chg="add del mod">
          <ac:chgData name="Mik Schutte" userId="48b1a0973960fc96" providerId="LiveId" clId="{4077555B-8E95-444D-858E-7A273E43D593}" dt="2020-06-12T09:57:19.385" v="3750"/>
          <ac:spMkLst>
            <pc:docMk/>
            <pc:sldMk cId="3497679465" sldId="277"/>
            <ac:spMk id="9" creationId="{12FD0223-C798-47DF-AAF3-F0F634FA1C23}"/>
          </ac:spMkLst>
        </pc:spChg>
        <pc:spChg chg="add del mod">
          <ac:chgData name="Mik Schutte" userId="48b1a0973960fc96" providerId="LiveId" clId="{4077555B-8E95-444D-858E-7A273E43D593}" dt="2020-06-05T10:00:30.494" v="1793" actId="478"/>
          <ac:spMkLst>
            <pc:docMk/>
            <pc:sldMk cId="3497679465" sldId="277"/>
            <ac:spMk id="23" creationId="{627E49AF-A151-467A-B994-A1862887D811}"/>
          </ac:spMkLst>
        </pc:spChg>
        <pc:spChg chg="add del mod">
          <ac:chgData name="Mik Schutte" userId="48b1a0973960fc96" providerId="LiveId" clId="{4077555B-8E95-444D-858E-7A273E43D593}" dt="2020-06-12T09:59:28.988" v="3821" actId="478"/>
          <ac:spMkLst>
            <pc:docMk/>
            <pc:sldMk cId="3497679465" sldId="277"/>
            <ac:spMk id="23" creationId="{C1B37506-CDC6-42CD-876B-5891159E3EE5}"/>
          </ac:spMkLst>
        </pc:spChg>
        <pc:spChg chg="add del mod">
          <ac:chgData name="Mik Schutte" userId="48b1a0973960fc96" providerId="LiveId" clId="{4077555B-8E95-444D-858E-7A273E43D593}" dt="2020-06-05T10:00:25.862" v="1791" actId="478"/>
          <ac:spMkLst>
            <pc:docMk/>
            <pc:sldMk cId="3497679465" sldId="277"/>
            <ac:spMk id="24" creationId="{D08EC351-6B73-4144-A50C-9DC8A0A95CA2}"/>
          </ac:spMkLst>
        </pc:spChg>
        <pc:spChg chg="add del mod">
          <ac:chgData name="Mik Schutte" userId="48b1a0973960fc96" providerId="LiveId" clId="{4077555B-8E95-444D-858E-7A273E43D593}" dt="2020-06-12T09:56:27.200" v="3745" actId="478"/>
          <ac:spMkLst>
            <pc:docMk/>
            <pc:sldMk cId="3497679465" sldId="277"/>
            <ac:spMk id="25" creationId="{129FDD53-6110-49ED-819B-3B59C2169F6B}"/>
          </ac:spMkLst>
        </pc:spChg>
        <pc:spChg chg="add del">
          <ac:chgData name="Mik Schutte" userId="48b1a0973960fc96" providerId="LiveId" clId="{4077555B-8E95-444D-858E-7A273E43D593}" dt="2020-06-05T10:00:41.207" v="1799"/>
          <ac:spMkLst>
            <pc:docMk/>
            <pc:sldMk cId="3497679465" sldId="277"/>
            <ac:spMk id="26" creationId="{58657F00-C256-4B17-AF7A-EFC7370839C7}"/>
          </ac:spMkLst>
        </pc:spChg>
        <pc:spChg chg="add del mod">
          <ac:chgData name="Mik Schutte" userId="48b1a0973960fc96" providerId="LiveId" clId="{4077555B-8E95-444D-858E-7A273E43D593}" dt="2020-06-12T09:59:33.271" v="3822" actId="26606"/>
          <ac:spMkLst>
            <pc:docMk/>
            <pc:sldMk cId="3497679465" sldId="277"/>
            <ac:spMk id="26" creationId="{A98AC919-6692-40B0-855F-5CB3CFEFAE5E}"/>
          </ac:spMkLst>
        </pc:spChg>
        <pc:spChg chg="add del mod">
          <ac:chgData name="Mik Schutte" userId="48b1a0973960fc96" providerId="LiveId" clId="{4077555B-8E95-444D-858E-7A273E43D593}" dt="2020-06-12T10:00:47.866" v="3829" actId="26606"/>
          <ac:spMkLst>
            <pc:docMk/>
            <pc:sldMk cId="3497679465" sldId="277"/>
            <ac:spMk id="32" creationId="{E62243F7-241F-4A9B-AD34-92844DD235F4}"/>
          </ac:spMkLst>
        </pc:spChg>
        <pc:spChg chg="add">
          <ac:chgData name="Mik Schutte" userId="48b1a0973960fc96" providerId="LiveId" clId="{4077555B-8E95-444D-858E-7A273E43D593}" dt="2020-06-12T10:00:47.866" v="3829" actId="26606"/>
          <ac:spMkLst>
            <pc:docMk/>
            <pc:sldMk cId="3497679465" sldId="277"/>
            <ac:spMk id="37" creationId="{EA44EB78-AE26-46E4-8508-C845058A6C02}"/>
          </ac:spMkLst>
        </pc:spChg>
        <pc:picChg chg="del">
          <ac:chgData name="Mik Schutte" userId="48b1a0973960fc96" providerId="LiveId" clId="{4077555B-8E95-444D-858E-7A273E43D593}" dt="2020-06-12T09:57:07.370" v="3749" actId="478"/>
          <ac:picMkLst>
            <pc:docMk/>
            <pc:sldMk cId="3497679465" sldId="277"/>
            <ac:picMk id="7" creationId="{D7F1C7E7-C478-4F25-8407-A497254CFDAF}"/>
          </ac:picMkLst>
        </pc:picChg>
        <pc:picChg chg="add del mod">
          <ac:chgData name="Mik Schutte" userId="48b1a0973960fc96" providerId="LiveId" clId="{4077555B-8E95-444D-858E-7A273E43D593}" dt="2020-06-12T09:58:56.159" v="3767" actId="478"/>
          <ac:picMkLst>
            <pc:docMk/>
            <pc:sldMk cId="3497679465" sldId="277"/>
            <ac:picMk id="11" creationId="{74682E98-204A-4F35-9DEB-9CCFE8136A54}"/>
          </ac:picMkLst>
        </pc:picChg>
        <pc:picChg chg="add del mod modCrop">
          <ac:chgData name="Mik Schutte" userId="48b1a0973960fc96" providerId="LiveId" clId="{4077555B-8E95-444D-858E-7A273E43D593}" dt="2020-06-12T09:58:40.748" v="3763" actId="478"/>
          <ac:picMkLst>
            <pc:docMk/>
            <pc:sldMk cId="3497679465" sldId="277"/>
            <ac:picMk id="13" creationId="{D310CA9C-9AF2-4A71-84C2-8AAF19964B9A}"/>
          </ac:picMkLst>
        </pc:picChg>
        <pc:picChg chg="add del mod modCrop">
          <ac:chgData name="Mik Schutte" userId="48b1a0973960fc96" providerId="LiveId" clId="{4077555B-8E95-444D-858E-7A273E43D593}" dt="2020-06-12T09:58:39.980" v="3762" actId="478"/>
          <ac:picMkLst>
            <pc:docMk/>
            <pc:sldMk cId="3497679465" sldId="277"/>
            <ac:picMk id="15" creationId="{B2C1DF45-4FEA-4D76-859D-6E99A49B99DB}"/>
          </ac:picMkLst>
        </pc:picChg>
        <pc:picChg chg="add del mod">
          <ac:chgData name="Mik Schutte" userId="48b1a0973960fc96" providerId="LiveId" clId="{4077555B-8E95-444D-858E-7A273E43D593}" dt="2020-06-12T09:58:55.684" v="3766" actId="478"/>
          <ac:picMkLst>
            <pc:docMk/>
            <pc:sldMk cId="3497679465" sldId="277"/>
            <ac:picMk id="20" creationId="{1E8A6C8D-FE0B-4C28-9CCE-2F4F0726D9C5}"/>
          </ac:picMkLst>
        </pc:picChg>
        <pc:picChg chg="add del">
          <ac:chgData name="Mik Schutte" userId="48b1a0973960fc96" providerId="LiveId" clId="{4077555B-8E95-444D-858E-7A273E43D593}" dt="2020-06-12T09:59:48.147" v="3825" actId="478"/>
          <ac:picMkLst>
            <pc:docMk/>
            <pc:sldMk cId="3497679465" sldId="277"/>
            <ac:picMk id="28" creationId="{10A2F827-501D-409F-BCDE-9E50653A2741}"/>
          </ac:picMkLst>
        </pc:picChg>
        <pc:picChg chg="add del mod">
          <ac:chgData name="Mik Schutte" userId="48b1a0973960fc96" providerId="LiveId" clId="{4077555B-8E95-444D-858E-7A273E43D593}" dt="2020-06-12T10:00:14.067" v="3827" actId="931"/>
          <ac:picMkLst>
            <pc:docMk/>
            <pc:sldMk cId="3497679465" sldId="277"/>
            <ac:picMk id="29" creationId="{D8FD48A7-A4B8-405E-BE10-EA6A595962AF}"/>
          </ac:picMkLst>
        </pc:picChg>
        <pc:picChg chg="add mod">
          <ac:chgData name="Mik Schutte" userId="48b1a0973960fc96" providerId="LiveId" clId="{4077555B-8E95-444D-858E-7A273E43D593}" dt="2020-06-12T10:00:47.866" v="3829" actId="26606"/>
          <ac:picMkLst>
            <pc:docMk/>
            <pc:sldMk cId="3497679465" sldId="277"/>
            <ac:picMk id="31" creationId="{52964194-E2CB-49BF-BC46-BC3A8B8F68A6}"/>
          </ac:picMkLst>
        </pc:picChg>
        <pc:picChg chg="add mod">
          <ac:chgData name="Mik Schutte" userId="48b1a0973960fc96" providerId="LiveId" clId="{4077555B-8E95-444D-858E-7A273E43D593}" dt="2020-06-12T10:01:09.356" v="3832" actId="14100"/>
          <ac:picMkLst>
            <pc:docMk/>
            <pc:sldMk cId="3497679465" sldId="277"/>
            <ac:picMk id="34" creationId="{7F70E607-9429-4FCC-AA80-32421B79145D}"/>
          </ac:picMkLst>
        </pc:picChg>
        <pc:picChg chg="add mod">
          <ac:chgData name="Mik Schutte" userId="48b1a0973960fc96" providerId="LiveId" clId="{4077555B-8E95-444D-858E-7A273E43D593}" dt="2020-06-12T10:01:36.906" v="3836" actId="14100"/>
          <ac:picMkLst>
            <pc:docMk/>
            <pc:sldMk cId="3497679465" sldId="277"/>
            <ac:picMk id="36" creationId="{73DC07D2-0E50-474B-8768-BD6BD5F8594D}"/>
          </ac:picMkLst>
        </pc:picChg>
        <pc:picChg chg="add mod">
          <ac:chgData name="Mik Schutte" userId="48b1a0973960fc96" providerId="LiveId" clId="{4077555B-8E95-444D-858E-7A273E43D593}" dt="2020-06-12T10:01:55.736" v="3841" actId="14100"/>
          <ac:picMkLst>
            <pc:docMk/>
            <pc:sldMk cId="3497679465" sldId="277"/>
            <ac:picMk id="39" creationId="{3FF7CE1C-D52D-41CC-8593-C2CE5233D32F}"/>
          </ac:picMkLst>
        </pc:picChg>
        <pc:picChg chg="add mod">
          <ac:chgData name="Mik Schutte" userId="48b1a0973960fc96" providerId="LiveId" clId="{4077555B-8E95-444D-858E-7A273E43D593}" dt="2020-06-12T10:02:13.989" v="3845" actId="14100"/>
          <ac:picMkLst>
            <pc:docMk/>
            <pc:sldMk cId="3497679465" sldId="277"/>
            <ac:picMk id="41" creationId="{94719BF6-46DD-45B5-80B6-D89F8B05B820}"/>
          </ac:picMkLst>
        </pc:picChg>
        <pc:cxnChg chg="add del mod">
          <ac:chgData name="Mik Schutte" userId="48b1a0973960fc96" providerId="LiveId" clId="{4077555B-8E95-444D-858E-7A273E43D593}" dt="2020-06-05T09:58:06.937" v="1764" actId="478"/>
          <ac:cxnSpMkLst>
            <pc:docMk/>
            <pc:sldMk cId="3497679465" sldId="277"/>
            <ac:cxnSpMk id="9" creationId="{AB30CD0B-0942-410D-9281-A19E8BEACF91}"/>
          </ac:cxnSpMkLst>
        </pc:cxnChg>
        <pc:cxnChg chg="add del mod">
          <ac:chgData name="Mik Schutte" userId="48b1a0973960fc96" providerId="LiveId" clId="{4077555B-8E95-444D-858E-7A273E43D593}" dt="2020-06-05T09:58:06.937" v="1764" actId="478"/>
          <ac:cxnSpMkLst>
            <pc:docMk/>
            <pc:sldMk cId="3497679465" sldId="277"/>
            <ac:cxnSpMk id="10" creationId="{D3FA2856-EF95-40CE-AAA8-B7EE9B2F49D6}"/>
          </ac:cxnSpMkLst>
        </pc:cxnChg>
        <pc:cxnChg chg="add del mod">
          <ac:chgData name="Mik Schutte" userId="48b1a0973960fc96" providerId="LiveId" clId="{4077555B-8E95-444D-858E-7A273E43D593}" dt="2020-06-05T09:58:06.937" v="1764" actId="478"/>
          <ac:cxnSpMkLst>
            <pc:docMk/>
            <pc:sldMk cId="3497679465" sldId="277"/>
            <ac:cxnSpMk id="11" creationId="{D842B681-67EB-4DF4-8FE1-9E895B0D76E0}"/>
          </ac:cxnSpMkLst>
        </pc:cxnChg>
        <pc:cxnChg chg="add del mod">
          <ac:chgData name="Mik Schutte" userId="48b1a0973960fc96" providerId="LiveId" clId="{4077555B-8E95-444D-858E-7A273E43D593}" dt="2020-06-05T09:58:06.937" v="1764" actId="478"/>
          <ac:cxnSpMkLst>
            <pc:docMk/>
            <pc:sldMk cId="3497679465" sldId="277"/>
            <ac:cxnSpMk id="12" creationId="{A98DAAA0-1A02-4D39-931D-5EB575932894}"/>
          </ac:cxnSpMkLst>
        </pc:cxnChg>
        <pc:cxnChg chg="add del mod">
          <ac:chgData name="Mik Schutte" userId="48b1a0973960fc96" providerId="LiveId" clId="{4077555B-8E95-444D-858E-7A273E43D593}" dt="2020-06-05T09:58:06.937" v="1764" actId="478"/>
          <ac:cxnSpMkLst>
            <pc:docMk/>
            <pc:sldMk cId="3497679465" sldId="277"/>
            <ac:cxnSpMk id="13" creationId="{8F432586-9F5B-43E2-A21E-35B7C6DE07CB}"/>
          </ac:cxnSpMkLst>
        </pc:cxnChg>
        <pc:cxnChg chg="add del mod">
          <ac:chgData name="Mik Schutte" userId="48b1a0973960fc96" providerId="LiveId" clId="{4077555B-8E95-444D-858E-7A273E43D593}" dt="2020-06-05T09:58:06.937" v="1764" actId="478"/>
          <ac:cxnSpMkLst>
            <pc:docMk/>
            <pc:sldMk cId="3497679465" sldId="277"/>
            <ac:cxnSpMk id="14" creationId="{FDA3C8C7-D0D5-4A61-B7DD-410FB12ADA9E}"/>
          </ac:cxnSpMkLst>
        </pc:cxnChg>
        <pc:cxnChg chg="add del mod">
          <ac:chgData name="Mik Schutte" userId="48b1a0973960fc96" providerId="LiveId" clId="{4077555B-8E95-444D-858E-7A273E43D593}" dt="2020-06-05T09:58:03.696" v="1762"/>
          <ac:cxnSpMkLst>
            <pc:docMk/>
            <pc:sldMk cId="3497679465" sldId="277"/>
            <ac:cxnSpMk id="15" creationId="{82DDB61D-382B-4D62-970D-4F9D18EDDDA5}"/>
          </ac:cxnSpMkLst>
        </pc:cxnChg>
        <pc:cxnChg chg="add del mod">
          <ac:chgData name="Mik Schutte" userId="48b1a0973960fc96" providerId="LiveId" clId="{4077555B-8E95-444D-858E-7A273E43D593}" dt="2020-06-12T09:56:30.879" v="3748" actId="478"/>
          <ac:cxnSpMkLst>
            <pc:docMk/>
            <pc:sldMk cId="3497679465" sldId="277"/>
            <ac:cxnSpMk id="17" creationId="{0AC7C4AF-DF17-41A9-8EAE-8ED18C49EE53}"/>
          </ac:cxnSpMkLst>
        </pc:cxnChg>
        <pc:cxnChg chg="add del mod">
          <ac:chgData name="Mik Schutte" userId="48b1a0973960fc96" providerId="LiveId" clId="{4077555B-8E95-444D-858E-7A273E43D593}" dt="2020-06-12T09:56:30.879" v="3748" actId="478"/>
          <ac:cxnSpMkLst>
            <pc:docMk/>
            <pc:sldMk cId="3497679465" sldId="277"/>
            <ac:cxnSpMk id="18" creationId="{7FA84C53-3B42-4AE6-B1EC-E6E7FB8C24F1}"/>
          </ac:cxnSpMkLst>
        </pc:cxnChg>
        <pc:cxnChg chg="add del mod">
          <ac:chgData name="Mik Schutte" userId="48b1a0973960fc96" providerId="LiveId" clId="{4077555B-8E95-444D-858E-7A273E43D593}" dt="2020-06-12T09:56:29.462" v="3747" actId="478"/>
          <ac:cxnSpMkLst>
            <pc:docMk/>
            <pc:sldMk cId="3497679465" sldId="277"/>
            <ac:cxnSpMk id="19" creationId="{8527C275-E0FF-45F2-8C1A-F55594BD25C0}"/>
          </ac:cxnSpMkLst>
        </pc:cxnChg>
        <pc:cxnChg chg="add del mod">
          <ac:chgData name="Mik Schutte" userId="48b1a0973960fc96" providerId="LiveId" clId="{4077555B-8E95-444D-858E-7A273E43D593}" dt="2020-06-12T09:56:30.879" v="3748" actId="478"/>
          <ac:cxnSpMkLst>
            <pc:docMk/>
            <pc:sldMk cId="3497679465" sldId="277"/>
            <ac:cxnSpMk id="22" creationId="{DE415951-C599-4D50-B23E-93F9BA47160C}"/>
          </ac:cxnSpMkLst>
        </pc:cxnChg>
      </pc:sldChg>
      <pc:sldChg chg="addSp delSp modSp add delAnim modAnim">
        <pc:chgData name="Mik Schutte" userId="48b1a0973960fc96" providerId="LiveId" clId="{4077555B-8E95-444D-858E-7A273E43D593}" dt="2020-06-12T10:07:20.124" v="3886" actId="20577"/>
        <pc:sldMkLst>
          <pc:docMk/>
          <pc:sldMk cId="591454676" sldId="278"/>
        </pc:sldMkLst>
        <pc:spChg chg="mod">
          <ac:chgData name="Mik Schutte" userId="48b1a0973960fc96" providerId="LiveId" clId="{4077555B-8E95-444D-858E-7A273E43D593}" dt="2020-06-12T08:43:50.164" v="3567" actId="20577"/>
          <ac:spMkLst>
            <pc:docMk/>
            <pc:sldMk cId="591454676" sldId="278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10:07:20.124" v="3886" actId="20577"/>
          <ac:spMkLst>
            <pc:docMk/>
            <pc:sldMk cId="591454676" sldId="278"/>
            <ac:spMk id="4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05T10:54:28.624" v="2966"/>
          <ac:spMkLst>
            <pc:docMk/>
            <pc:sldMk cId="591454676" sldId="278"/>
            <ac:spMk id="6" creationId="{5D1240D0-DB4F-4B0D-AEE0-0B5E462A4503}"/>
          </ac:spMkLst>
        </pc:spChg>
        <pc:spChg chg="del">
          <ac:chgData name="Mik Schutte" userId="48b1a0973960fc96" providerId="LiveId" clId="{4077555B-8E95-444D-858E-7A273E43D593}" dt="2020-06-05T10:04:18.843" v="1969" actId="478"/>
          <ac:spMkLst>
            <pc:docMk/>
            <pc:sldMk cId="591454676" sldId="278"/>
            <ac:spMk id="6" creationId="{BD256687-0E6B-4464-A708-4470E189529B}"/>
          </ac:spMkLst>
        </pc:spChg>
        <pc:spChg chg="add del mod">
          <ac:chgData name="Mik Schutte" userId="48b1a0973960fc96" providerId="LiveId" clId="{4077555B-8E95-444D-858E-7A273E43D593}" dt="2020-06-05T10:54:28.624" v="2966"/>
          <ac:spMkLst>
            <pc:docMk/>
            <pc:sldMk cId="591454676" sldId="278"/>
            <ac:spMk id="14" creationId="{4E8BF9EA-47B2-4BD3-BB39-87899B628967}"/>
          </ac:spMkLst>
        </pc:spChg>
        <pc:spChg chg="add del mod">
          <ac:chgData name="Mik Schutte" userId="48b1a0973960fc96" providerId="LiveId" clId="{4077555B-8E95-444D-858E-7A273E43D593}" dt="2020-06-05T10:54:28.624" v="2966"/>
          <ac:spMkLst>
            <pc:docMk/>
            <pc:sldMk cId="591454676" sldId="278"/>
            <ac:spMk id="15" creationId="{C2D99E54-D33E-4A6B-8F9A-0B5432727FC5}"/>
          </ac:spMkLst>
        </pc:spChg>
        <pc:spChg chg="add del mod">
          <ac:chgData name="Mik Schutte" userId="48b1a0973960fc96" providerId="LiveId" clId="{4077555B-8E95-444D-858E-7A273E43D593}" dt="2020-06-05T10:54:28.624" v="2966"/>
          <ac:spMkLst>
            <pc:docMk/>
            <pc:sldMk cId="591454676" sldId="278"/>
            <ac:spMk id="16" creationId="{7C513CBA-0F7B-436C-B73A-3B43E3229E80}"/>
          </ac:spMkLst>
        </pc:spChg>
        <pc:spChg chg="add del mod">
          <ac:chgData name="Mik Schutte" userId="48b1a0973960fc96" providerId="LiveId" clId="{4077555B-8E95-444D-858E-7A273E43D593}" dt="2020-06-05T10:54:28.624" v="2966"/>
          <ac:spMkLst>
            <pc:docMk/>
            <pc:sldMk cId="591454676" sldId="278"/>
            <ac:spMk id="17" creationId="{AC512A39-73F7-42A7-9E97-F244FC4839A9}"/>
          </ac:spMkLst>
        </pc:spChg>
        <pc:spChg chg="add del mod">
          <ac:chgData name="Mik Schutte" userId="48b1a0973960fc96" providerId="LiveId" clId="{4077555B-8E95-444D-858E-7A273E43D593}" dt="2020-06-05T10:54:28.624" v="2966"/>
          <ac:spMkLst>
            <pc:docMk/>
            <pc:sldMk cId="591454676" sldId="278"/>
            <ac:spMk id="18" creationId="{36BA16B2-D79E-42B5-9427-FFD12D2F6C2D}"/>
          </ac:spMkLst>
        </pc:spChg>
        <pc:spChg chg="add del mod">
          <ac:chgData name="Mik Schutte" userId="48b1a0973960fc96" providerId="LiveId" clId="{4077555B-8E95-444D-858E-7A273E43D593}" dt="2020-06-05T10:54:28.624" v="2966"/>
          <ac:spMkLst>
            <pc:docMk/>
            <pc:sldMk cId="591454676" sldId="278"/>
            <ac:spMk id="19" creationId="{83D53D7F-9185-4B09-9E63-CC587E483128}"/>
          </ac:spMkLst>
        </pc:spChg>
        <pc:spChg chg="del mod">
          <ac:chgData name="Mik Schutte" userId="48b1a0973960fc96" providerId="LiveId" clId="{4077555B-8E95-444D-858E-7A273E43D593}" dt="2020-06-05T10:04:21.770" v="1971" actId="478"/>
          <ac:spMkLst>
            <pc:docMk/>
            <pc:sldMk cId="591454676" sldId="278"/>
            <ac:spMk id="25" creationId="{129FDD53-6110-49ED-819B-3B59C2169F6B}"/>
          </ac:spMkLst>
        </pc:spChg>
        <pc:spChg chg="add del mod">
          <ac:chgData name="Mik Schutte" userId="48b1a0973960fc96" providerId="LiveId" clId="{4077555B-8E95-444D-858E-7A273E43D593}" dt="2020-06-12T08:44:03.357" v="3568" actId="478"/>
          <ac:spMkLst>
            <pc:docMk/>
            <pc:sldMk cId="591454676" sldId="278"/>
            <ac:spMk id="25" creationId="{6E624C04-0A5B-4B75-8576-6F19A82C345F}"/>
          </ac:spMkLst>
        </pc:spChg>
        <pc:spChg chg="add del mod">
          <ac:chgData name="Mik Schutte" userId="48b1a0973960fc96" providerId="LiveId" clId="{4077555B-8E95-444D-858E-7A273E43D593}" dt="2020-06-12T08:44:09.038" v="3571" actId="478"/>
          <ac:spMkLst>
            <pc:docMk/>
            <pc:sldMk cId="591454676" sldId="278"/>
            <ac:spMk id="30" creationId="{759CC01E-5897-4238-9BDA-23CDFA21C266}"/>
          </ac:spMkLst>
        </pc:spChg>
        <pc:spChg chg="add del mod">
          <ac:chgData name="Mik Schutte" userId="48b1a0973960fc96" providerId="LiveId" clId="{4077555B-8E95-444D-858E-7A273E43D593}" dt="2020-06-12T08:44:03.357" v="3568" actId="478"/>
          <ac:spMkLst>
            <pc:docMk/>
            <pc:sldMk cId="591454676" sldId="278"/>
            <ac:spMk id="31" creationId="{1C3CAB39-DDD1-4C1F-BF95-202442C56B98}"/>
          </ac:spMkLst>
        </pc:spChg>
        <pc:picChg chg="add del mod">
          <ac:chgData name="Mik Schutte" userId="48b1a0973960fc96" providerId="LiveId" clId="{4077555B-8E95-444D-858E-7A273E43D593}" dt="2020-06-05T10:54:28.624" v="2966"/>
          <ac:picMkLst>
            <pc:docMk/>
            <pc:sldMk cId="591454676" sldId="278"/>
            <ac:picMk id="5" creationId="{E1D11408-087F-420B-A01E-444F8E764F48}"/>
          </ac:picMkLst>
        </pc:picChg>
        <pc:cxnChg chg="add del mod">
          <ac:chgData name="Mik Schutte" userId="48b1a0973960fc96" providerId="LiveId" clId="{4077555B-8E95-444D-858E-7A273E43D593}" dt="2020-06-05T10:54:28.624" v="2966"/>
          <ac:cxnSpMkLst>
            <pc:docMk/>
            <pc:sldMk cId="591454676" sldId="278"/>
            <ac:cxnSpMk id="8" creationId="{51AA9E37-4F3D-4A98-9CF7-DD0763F5D43A}"/>
          </ac:cxnSpMkLst>
        </pc:cxnChg>
        <pc:cxnChg chg="add del mod">
          <ac:chgData name="Mik Schutte" userId="48b1a0973960fc96" providerId="LiveId" clId="{4077555B-8E95-444D-858E-7A273E43D593}" dt="2020-06-05T10:54:28.624" v="2966"/>
          <ac:cxnSpMkLst>
            <pc:docMk/>
            <pc:sldMk cId="591454676" sldId="278"/>
            <ac:cxnSpMk id="9" creationId="{07FB8C90-F2EC-4DF7-8BEE-B137C62179ED}"/>
          </ac:cxnSpMkLst>
        </pc:cxnChg>
        <pc:cxnChg chg="add del mod">
          <ac:chgData name="Mik Schutte" userId="48b1a0973960fc96" providerId="LiveId" clId="{4077555B-8E95-444D-858E-7A273E43D593}" dt="2020-06-05T10:54:28.624" v="2966"/>
          <ac:cxnSpMkLst>
            <pc:docMk/>
            <pc:sldMk cId="591454676" sldId="278"/>
            <ac:cxnSpMk id="10" creationId="{FCEB9D4D-BB0E-4BC7-95B0-E6578A6ED05F}"/>
          </ac:cxnSpMkLst>
        </pc:cxnChg>
        <pc:cxnChg chg="add del mod">
          <ac:chgData name="Mik Schutte" userId="48b1a0973960fc96" providerId="LiveId" clId="{4077555B-8E95-444D-858E-7A273E43D593}" dt="2020-06-05T10:54:28.624" v="2966"/>
          <ac:cxnSpMkLst>
            <pc:docMk/>
            <pc:sldMk cId="591454676" sldId="278"/>
            <ac:cxnSpMk id="11" creationId="{A3023D4B-C270-410A-8468-9C7A6B6366E1}"/>
          </ac:cxnSpMkLst>
        </pc:cxnChg>
        <pc:cxnChg chg="add del mod">
          <ac:chgData name="Mik Schutte" userId="48b1a0973960fc96" providerId="LiveId" clId="{4077555B-8E95-444D-858E-7A273E43D593}" dt="2020-06-05T10:54:28.624" v="2966"/>
          <ac:cxnSpMkLst>
            <pc:docMk/>
            <pc:sldMk cId="591454676" sldId="278"/>
            <ac:cxnSpMk id="12" creationId="{C49ECF9F-AB99-4E40-A509-5320F5C7F6DF}"/>
          </ac:cxnSpMkLst>
        </pc:cxnChg>
        <pc:cxnChg chg="add del mod">
          <ac:chgData name="Mik Schutte" userId="48b1a0973960fc96" providerId="LiveId" clId="{4077555B-8E95-444D-858E-7A273E43D593}" dt="2020-06-05T10:54:28.624" v="2966"/>
          <ac:cxnSpMkLst>
            <pc:docMk/>
            <pc:sldMk cId="591454676" sldId="278"/>
            <ac:cxnSpMk id="13" creationId="{5371ABA8-4F31-4AB2-9ADA-F9F2F939183B}"/>
          </ac:cxnSpMkLst>
        </pc:cxnChg>
        <pc:cxnChg chg="del">
          <ac:chgData name="Mik Schutte" userId="48b1a0973960fc96" providerId="LiveId" clId="{4077555B-8E95-444D-858E-7A273E43D593}" dt="2020-06-05T10:04:18.843" v="1969" actId="478"/>
          <ac:cxnSpMkLst>
            <pc:docMk/>
            <pc:sldMk cId="591454676" sldId="278"/>
            <ac:cxnSpMk id="17" creationId="{0AC7C4AF-DF17-41A9-8EAE-8ED18C49EE53}"/>
          </ac:cxnSpMkLst>
        </pc:cxnChg>
        <pc:cxnChg chg="del">
          <ac:chgData name="Mik Schutte" userId="48b1a0973960fc96" providerId="LiveId" clId="{4077555B-8E95-444D-858E-7A273E43D593}" dt="2020-06-05T10:04:18.843" v="1969" actId="478"/>
          <ac:cxnSpMkLst>
            <pc:docMk/>
            <pc:sldMk cId="591454676" sldId="278"/>
            <ac:cxnSpMk id="18" creationId="{7FA84C53-3B42-4AE6-B1EC-E6E7FB8C24F1}"/>
          </ac:cxnSpMkLst>
        </pc:cxnChg>
        <pc:cxnChg chg="del">
          <ac:chgData name="Mik Schutte" userId="48b1a0973960fc96" providerId="LiveId" clId="{4077555B-8E95-444D-858E-7A273E43D593}" dt="2020-06-05T10:04:18.843" v="1969" actId="478"/>
          <ac:cxnSpMkLst>
            <pc:docMk/>
            <pc:sldMk cId="591454676" sldId="278"/>
            <ac:cxnSpMk id="19" creationId="{8527C275-E0FF-45F2-8C1A-F55594BD25C0}"/>
          </ac:cxnSpMkLst>
        </pc:cxnChg>
        <pc:cxnChg chg="del">
          <ac:chgData name="Mik Schutte" userId="48b1a0973960fc96" providerId="LiveId" clId="{4077555B-8E95-444D-858E-7A273E43D593}" dt="2020-06-05T10:04:18.843" v="1969" actId="478"/>
          <ac:cxnSpMkLst>
            <pc:docMk/>
            <pc:sldMk cId="591454676" sldId="278"/>
            <ac:cxnSpMk id="22" creationId="{DE415951-C599-4D50-B23E-93F9BA47160C}"/>
          </ac:cxnSpMkLst>
        </pc:cxnChg>
        <pc:cxnChg chg="add del mod">
          <ac:chgData name="Mik Schutte" userId="48b1a0973960fc96" providerId="LiveId" clId="{4077555B-8E95-444D-858E-7A273E43D593}" dt="2020-06-12T08:44:03.357" v="3568" actId="478"/>
          <ac:cxnSpMkLst>
            <pc:docMk/>
            <pc:sldMk cId="591454676" sldId="278"/>
            <ac:cxnSpMk id="26" creationId="{FF87F1B1-24CA-4102-99C3-C5CBBA2F6B0A}"/>
          </ac:cxnSpMkLst>
        </pc:cxnChg>
        <pc:cxnChg chg="add del mod">
          <ac:chgData name="Mik Schutte" userId="48b1a0973960fc96" providerId="LiveId" clId="{4077555B-8E95-444D-858E-7A273E43D593}" dt="2020-06-12T08:44:03.357" v="3568" actId="478"/>
          <ac:cxnSpMkLst>
            <pc:docMk/>
            <pc:sldMk cId="591454676" sldId="278"/>
            <ac:cxnSpMk id="27" creationId="{CAE1015D-681C-449D-A74F-C36D2F92F685}"/>
          </ac:cxnSpMkLst>
        </pc:cxnChg>
        <pc:cxnChg chg="add del mod">
          <ac:chgData name="Mik Schutte" userId="48b1a0973960fc96" providerId="LiveId" clId="{4077555B-8E95-444D-858E-7A273E43D593}" dt="2020-06-12T08:44:03.357" v="3568" actId="478"/>
          <ac:cxnSpMkLst>
            <pc:docMk/>
            <pc:sldMk cId="591454676" sldId="278"/>
            <ac:cxnSpMk id="28" creationId="{821F798B-7771-40FF-93E3-8AAC43E4E16E}"/>
          </ac:cxnSpMkLst>
        </pc:cxnChg>
        <pc:cxnChg chg="add del mod">
          <ac:chgData name="Mik Schutte" userId="48b1a0973960fc96" providerId="LiveId" clId="{4077555B-8E95-444D-858E-7A273E43D593}" dt="2020-06-12T08:44:03.357" v="3568" actId="478"/>
          <ac:cxnSpMkLst>
            <pc:docMk/>
            <pc:sldMk cId="591454676" sldId="278"/>
            <ac:cxnSpMk id="29" creationId="{78C8B8A4-CE42-47F0-8A4D-1B4AC86B2A19}"/>
          </ac:cxnSpMkLst>
        </pc:cxnChg>
      </pc:sldChg>
      <pc:sldChg chg="modSp add del">
        <pc:chgData name="Mik Schutte" userId="48b1a0973960fc96" providerId="LiveId" clId="{4077555B-8E95-444D-858E-7A273E43D593}" dt="2020-06-12T08:50:01.090" v="3676" actId="2696"/>
        <pc:sldMkLst>
          <pc:docMk/>
          <pc:sldMk cId="1527258026" sldId="279"/>
        </pc:sldMkLst>
        <pc:spChg chg="mod">
          <ac:chgData name="Mik Schutte" userId="48b1a0973960fc96" providerId="LiveId" clId="{4077555B-8E95-444D-858E-7A273E43D593}" dt="2020-06-05T10:13:11.353" v="2246"/>
          <ac:spMkLst>
            <pc:docMk/>
            <pc:sldMk cId="1527258026" sldId="279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05T10:11:59.163" v="2210" actId="20577"/>
          <ac:spMkLst>
            <pc:docMk/>
            <pc:sldMk cId="1527258026" sldId="279"/>
            <ac:spMk id="4" creationId="{00000000-0000-0000-0000-000000000000}"/>
          </ac:spMkLst>
        </pc:spChg>
      </pc:sldChg>
      <pc:sldChg chg="modSp add del ord">
        <pc:chgData name="Mik Schutte" userId="48b1a0973960fc96" providerId="LiveId" clId="{4077555B-8E95-444D-858E-7A273E43D593}" dt="2020-06-12T08:50:05.137" v="3677" actId="2696"/>
        <pc:sldMkLst>
          <pc:docMk/>
          <pc:sldMk cId="1722251813" sldId="280"/>
        </pc:sldMkLst>
        <pc:spChg chg="mod">
          <ac:chgData name="Mik Schutte" userId="48b1a0973960fc96" providerId="LiveId" clId="{4077555B-8E95-444D-858E-7A273E43D593}" dt="2020-06-05T10:12:47.762" v="2225" actId="20577"/>
          <ac:spMkLst>
            <pc:docMk/>
            <pc:sldMk cId="1722251813" sldId="280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05T10:46:23.490" v="2796" actId="5793"/>
          <ac:spMkLst>
            <pc:docMk/>
            <pc:sldMk cId="1722251813" sldId="280"/>
            <ac:spMk id="4" creationId="{00000000-0000-0000-0000-000000000000}"/>
          </ac:spMkLst>
        </pc:spChg>
      </pc:sldChg>
      <pc:sldChg chg="addSp delSp modSp add del ord">
        <pc:chgData name="Mik Schutte" userId="48b1a0973960fc96" providerId="LiveId" clId="{4077555B-8E95-444D-858E-7A273E43D593}" dt="2020-06-12T08:50:09.374" v="3678" actId="2696"/>
        <pc:sldMkLst>
          <pc:docMk/>
          <pc:sldMk cId="1113045021" sldId="281"/>
        </pc:sldMkLst>
        <pc:spChg chg="mod">
          <ac:chgData name="Mik Schutte" userId="48b1a0973960fc96" providerId="LiveId" clId="{4077555B-8E95-444D-858E-7A273E43D593}" dt="2020-06-05T10:15:25.311" v="2378" actId="20577"/>
          <ac:spMkLst>
            <pc:docMk/>
            <pc:sldMk cId="1113045021" sldId="281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05T10:15:57.535" v="2452" actId="20577"/>
          <ac:spMkLst>
            <pc:docMk/>
            <pc:sldMk cId="1113045021" sldId="281"/>
            <ac:spMk id="4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05T10:16:43.207" v="2454" actId="931"/>
          <ac:spMkLst>
            <pc:docMk/>
            <pc:sldMk cId="1113045021" sldId="281"/>
            <ac:spMk id="5" creationId="{8AAB939A-59EF-4F97-9641-485160F2B814}"/>
          </ac:spMkLst>
        </pc:spChg>
        <pc:spChg chg="add del mod">
          <ac:chgData name="Mik Schutte" userId="48b1a0973960fc96" providerId="LiveId" clId="{4077555B-8E95-444D-858E-7A273E43D593}" dt="2020-06-05T10:17:33.966" v="2457" actId="931"/>
          <ac:spMkLst>
            <pc:docMk/>
            <pc:sldMk cId="1113045021" sldId="281"/>
            <ac:spMk id="10" creationId="{AFACD07F-14C1-46D8-ACAC-6F07050B2CCA}"/>
          </ac:spMkLst>
        </pc:spChg>
        <pc:picChg chg="del">
          <ac:chgData name="Mik Schutte" userId="48b1a0973960fc96" providerId="LiveId" clId="{4077555B-8E95-444D-858E-7A273E43D593}" dt="2020-06-05T10:16:39.728" v="2453" actId="478"/>
          <ac:picMkLst>
            <pc:docMk/>
            <pc:sldMk cId="1113045021" sldId="281"/>
            <ac:picMk id="7" creationId="{D7F1C7E7-C478-4F25-8407-A497254CFDAF}"/>
          </ac:picMkLst>
        </pc:picChg>
        <pc:picChg chg="add del mod">
          <ac:chgData name="Mik Schutte" userId="48b1a0973960fc96" providerId="LiveId" clId="{4077555B-8E95-444D-858E-7A273E43D593}" dt="2020-06-05T10:17:30.576" v="2456" actId="478"/>
          <ac:picMkLst>
            <pc:docMk/>
            <pc:sldMk cId="1113045021" sldId="281"/>
            <ac:picMk id="8" creationId="{3D55CC85-EC37-41EB-BB58-4716D85D4F49}"/>
          </ac:picMkLst>
        </pc:picChg>
        <pc:picChg chg="add mod">
          <ac:chgData name="Mik Schutte" userId="48b1a0973960fc96" providerId="LiveId" clId="{4077555B-8E95-444D-858E-7A273E43D593}" dt="2020-06-05T10:17:36.554" v="2458" actId="27614"/>
          <ac:picMkLst>
            <pc:docMk/>
            <pc:sldMk cId="1113045021" sldId="281"/>
            <ac:picMk id="12" creationId="{976EB4B2-36FD-4549-9552-1027465645E6}"/>
          </ac:picMkLst>
        </pc:picChg>
      </pc:sldChg>
      <pc:sldChg chg="addSp delSp modSp add del">
        <pc:chgData name="Mik Schutte" userId="48b1a0973960fc96" providerId="LiveId" clId="{4077555B-8E95-444D-858E-7A273E43D593}" dt="2020-06-12T08:51:23.610" v="3680" actId="2696"/>
        <pc:sldMkLst>
          <pc:docMk/>
          <pc:sldMk cId="2984376358" sldId="282"/>
        </pc:sldMkLst>
        <pc:spChg chg="del">
          <ac:chgData name="Mik Schutte" userId="48b1a0973960fc96" providerId="LiveId" clId="{4077555B-8E95-444D-858E-7A273E43D593}" dt="2020-06-05T10:49:04.991" v="2800" actId="478"/>
          <ac:spMkLst>
            <pc:docMk/>
            <pc:sldMk cId="2984376358" sldId="282"/>
            <ac:spMk id="3" creationId="{00000000-0000-0000-0000-000000000000}"/>
          </ac:spMkLst>
        </pc:spChg>
        <pc:spChg chg="del mod">
          <ac:chgData name="Mik Schutte" userId="48b1a0973960fc96" providerId="LiveId" clId="{4077555B-8E95-444D-858E-7A273E43D593}" dt="2020-06-05T10:18:26.263" v="2465" actId="478"/>
          <ac:spMkLst>
            <pc:docMk/>
            <pc:sldMk cId="2984376358" sldId="282"/>
            <ac:spMk id="4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05T10:48:59.021" v="2798" actId="478"/>
          <ac:spMkLst>
            <pc:docMk/>
            <pc:sldMk cId="2984376358" sldId="282"/>
            <ac:spMk id="4" creationId="{F65B8714-FA13-45B9-9D22-3DED4E3436C4}"/>
          </ac:spMkLst>
        </pc:spChg>
        <pc:spChg chg="add mod">
          <ac:chgData name="Mik Schutte" userId="48b1a0973960fc96" providerId="LiveId" clId="{4077555B-8E95-444D-858E-7A273E43D593}" dt="2020-06-05T10:18:26.263" v="2465" actId="478"/>
          <ac:spMkLst>
            <pc:docMk/>
            <pc:sldMk cId="2984376358" sldId="282"/>
            <ac:spMk id="5" creationId="{805936A7-201D-4717-A2AC-97A6924F2EA3}"/>
          </ac:spMkLst>
        </pc:spChg>
        <pc:spChg chg="add del mod">
          <ac:chgData name="Mik Schutte" userId="48b1a0973960fc96" providerId="LiveId" clId="{4077555B-8E95-444D-858E-7A273E43D593}" dt="2020-06-05T10:49:08.781" v="2802" actId="478"/>
          <ac:spMkLst>
            <pc:docMk/>
            <pc:sldMk cId="2984376358" sldId="282"/>
            <ac:spMk id="7" creationId="{EAF5EA4F-D679-4E82-A8E2-8E120E5C4DD8}"/>
          </ac:spMkLst>
        </pc:spChg>
        <pc:picChg chg="del">
          <ac:chgData name="Mik Schutte" userId="48b1a0973960fc96" providerId="LiveId" clId="{4077555B-8E95-444D-858E-7A273E43D593}" dt="2020-06-05T10:48:58.199" v="2797" actId="478"/>
          <ac:picMkLst>
            <pc:docMk/>
            <pc:sldMk cId="2984376358" sldId="282"/>
            <ac:picMk id="12" creationId="{976EB4B2-36FD-4549-9552-1027465645E6}"/>
          </ac:picMkLst>
        </pc:picChg>
        <pc:picChg chg="add del">
          <ac:chgData name="Mik Schutte" userId="48b1a0973960fc96" providerId="LiveId" clId="{4077555B-8E95-444D-858E-7A273E43D593}" dt="2020-06-05T10:18:23.715" v="2464"/>
          <ac:picMkLst>
            <pc:docMk/>
            <pc:sldMk cId="2984376358" sldId="282"/>
            <ac:picMk id="1026" creationId="{2A9E0862-1C06-4EF3-8F47-8666F0720FCE}"/>
          </ac:picMkLst>
        </pc:picChg>
        <pc:picChg chg="add del mod">
          <ac:chgData name="Mik Schutte" userId="48b1a0973960fc96" providerId="LiveId" clId="{4077555B-8E95-444D-858E-7A273E43D593}" dt="2020-06-12T08:51:18.770" v="3679" actId="478"/>
          <ac:picMkLst>
            <pc:docMk/>
            <pc:sldMk cId="2984376358" sldId="282"/>
            <ac:picMk id="1028" creationId="{BA26E034-FBC2-497D-B3D2-8EB660B74880}"/>
          </ac:picMkLst>
        </pc:picChg>
      </pc:sldChg>
      <pc:sldChg chg="addSp delSp modSp add ord delAnim modAnim">
        <pc:chgData name="Mik Schutte" userId="48b1a0973960fc96" providerId="LiveId" clId="{4077555B-8E95-444D-858E-7A273E43D593}" dt="2020-06-12T10:14:05.514" v="4039"/>
        <pc:sldMkLst>
          <pc:docMk/>
          <pc:sldMk cId="3825802453" sldId="283"/>
        </pc:sldMkLst>
        <pc:spChg chg="del">
          <ac:chgData name="Mik Schutte" userId="48b1a0973960fc96" providerId="LiveId" clId="{4077555B-8E95-444D-858E-7A273E43D593}" dt="2020-06-05T10:19:13.904" v="2474" actId="478"/>
          <ac:spMkLst>
            <pc:docMk/>
            <pc:sldMk cId="3825802453" sldId="283"/>
            <ac:spMk id="4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05T10:19:23.067" v="2476" actId="478"/>
          <ac:spMkLst>
            <pc:docMk/>
            <pc:sldMk cId="3825802453" sldId="283"/>
            <ac:spMk id="5" creationId="{FDCA47F4-66CF-4B20-9894-AE9DB95F4EB7}"/>
          </ac:spMkLst>
        </pc:spChg>
        <pc:spChg chg="add mod">
          <ac:chgData name="Mik Schutte" userId="48b1a0973960fc96" providerId="LiveId" clId="{4077555B-8E95-444D-858E-7A273E43D593}" dt="2020-06-05T10:19:34.863" v="2481" actId="1076"/>
          <ac:spMkLst>
            <pc:docMk/>
            <pc:sldMk cId="3825802453" sldId="283"/>
            <ac:spMk id="7" creationId="{701F86D0-959B-4911-A1D8-35E3C993499D}"/>
          </ac:spMkLst>
        </pc:spChg>
        <pc:spChg chg="add del mod">
          <ac:chgData name="Mik Schutte" userId="48b1a0973960fc96" providerId="LiveId" clId="{4077555B-8E95-444D-858E-7A273E43D593}" dt="2020-06-05T10:27:42.561" v="2607" actId="478"/>
          <ac:spMkLst>
            <pc:docMk/>
            <pc:sldMk cId="3825802453" sldId="283"/>
            <ac:spMk id="16" creationId="{892C1863-ED64-4A20-9ABD-998A2F030C35}"/>
          </ac:spMkLst>
        </pc:spChg>
        <pc:spChg chg="add del mod">
          <ac:chgData name="Mik Schutte" userId="48b1a0973960fc96" providerId="LiveId" clId="{4077555B-8E95-444D-858E-7A273E43D593}" dt="2020-06-05T10:22:01.048" v="2511" actId="478"/>
          <ac:spMkLst>
            <pc:docMk/>
            <pc:sldMk cId="3825802453" sldId="283"/>
            <ac:spMk id="20" creationId="{66C944D9-942D-4ED7-8BF4-5D9A8FA63377}"/>
          </ac:spMkLst>
        </pc:spChg>
        <pc:spChg chg="add del mod">
          <ac:chgData name="Mik Schutte" userId="48b1a0973960fc96" providerId="LiveId" clId="{4077555B-8E95-444D-858E-7A273E43D593}" dt="2020-06-05T10:27:41.122" v="2606" actId="478"/>
          <ac:spMkLst>
            <pc:docMk/>
            <pc:sldMk cId="3825802453" sldId="283"/>
            <ac:spMk id="21" creationId="{1482FF98-F5D6-4B1E-9697-8A74CA9F9CFE}"/>
          </ac:spMkLst>
        </pc:spChg>
        <pc:spChg chg="add del mod">
          <ac:chgData name="Mik Schutte" userId="48b1a0973960fc96" providerId="LiveId" clId="{4077555B-8E95-444D-858E-7A273E43D593}" dt="2020-06-05T10:27:51.620" v="2614" actId="478"/>
          <ac:spMkLst>
            <pc:docMk/>
            <pc:sldMk cId="3825802453" sldId="283"/>
            <ac:spMk id="23" creationId="{89BDB619-8BAA-47D3-A4CF-ABD1223D78F3}"/>
          </ac:spMkLst>
        </pc:spChg>
        <pc:spChg chg="add del">
          <ac:chgData name="Mik Schutte" userId="48b1a0973960fc96" providerId="LiveId" clId="{4077555B-8E95-444D-858E-7A273E43D593}" dt="2020-06-05T10:22:58.157" v="2513"/>
          <ac:spMkLst>
            <pc:docMk/>
            <pc:sldMk cId="3825802453" sldId="283"/>
            <ac:spMk id="26" creationId="{C586AB66-89F0-40AC-A104-F93C854FFBAF}"/>
          </ac:spMkLst>
        </pc:spChg>
        <pc:spChg chg="add del mod">
          <ac:chgData name="Mik Schutte" userId="48b1a0973960fc96" providerId="LiveId" clId="{4077555B-8E95-444D-858E-7A273E43D593}" dt="2020-06-05T10:27:45.574" v="2610" actId="478"/>
          <ac:spMkLst>
            <pc:docMk/>
            <pc:sldMk cId="3825802453" sldId="283"/>
            <ac:spMk id="32" creationId="{635E7739-EC0F-4711-90FE-30B86FF1D00F}"/>
          </ac:spMkLst>
        </pc:spChg>
        <pc:spChg chg="add del mod">
          <ac:chgData name="Mik Schutte" userId="48b1a0973960fc96" providerId="LiveId" clId="{4077555B-8E95-444D-858E-7A273E43D593}" dt="2020-06-05T10:27:47.111" v="2611" actId="478"/>
          <ac:spMkLst>
            <pc:docMk/>
            <pc:sldMk cId="3825802453" sldId="283"/>
            <ac:spMk id="35" creationId="{955D7D6A-668D-4991-90D7-74DFDCA24A2F}"/>
          </ac:spMkLst>
        </pc:spChg>
        <pc:spChg chg="add del mod">
          <ac:chgData name="Mik Schutte" userId="48b1a0973960fc96" providerId="LiveId" clId="{4077555B-8E95-444D-858E-7A273E43D593}" dt="2020-06-05T10:27:48.632" v="2612" actId="478"/>
          <ac:spMkLst>
            <pc:docMk/>
            <pc:sldMk cId="3825802453" sldId="283"/>
            <ac:spMk id="37" creationId="{87E67286-5F16-46E3-AC25-A2C7F21E3824}"/>
          </ac:spMkLst>
        </pc:spChg>
        <pc:spChg chg="add mod">
          <ac:chgData name="Mik Schutte" userId="48b1a0973960fc96" providerId="LiveId" clId="{4077555B-8E95-444D-858E-7A273E43D593}" dt="2020-06-05T10:28:11.825" v="2616" actId="1076"/>
          <ac:spMkLst>
            <pc:docMk/>
            <pc:sldMk cId="3825802453" sldId="283"/>
            <ac:spMk id="38" creationId="{410AC9D5-2901-4F68-86B8-A9B2182C1A3B}"/>
          </ac:spMkLst>
        </pc:spChg>
        <pc:spChg chg="add mod">
          <ac:chgData name="Mik Schutte" userId="48b1a0973960fc96" providerId="LiveId" clId="{4077555B-8E95-444D-858E-7A273E43D593}" dt="2020-06-05T10:28:15.903" v="2618" actId="1076"/>
          <ac:spMkLst>
            <pc:docMk/>
            <pc:sldMk cId="3825802453" sldId="283"/>
            <ac:spMk id="39" creationId="{79164FFD-9A1A-4A54-8A47-0A2D89237A3B}"/>
          </ac:spMkLst>
        </pc:spChg>
        <pc:spChg chg="add mod">
          <ac:chgData name="Mik Schutte" userId="48b1a0973960fc96" providerId="LiveId" clId="{4077555B-8E95-444D-858E-7A273E43D593}" dt="2020-06-05T10:28:50.438" v="2631" actId="1076"/>
          <ac:spMkLst>
            <pc:docMk/>
            <pc:sldMk cId="3825802453" sldId="283"/>
            <ac:spMk id="40" creationId="{579386AE-DD8D-4E80-8252-58219287570F}"/>
          </ac:spMkLst>
        </pc:spChg>
        <pc:spChg chg="add mod">
          <ac:chgData name="Mik Schutte" userId="48b1a0973960fc96" providerId="LiveId" clId="{4077555B-8E95-444D-858E-7A273E43D593}" dt="2020-06-05T10:28:59.834" v="2632" actId="1076"/>
          <ac:spMkLst>
            <pc:docMk/>
            <pc:sldMk cId="3825802453" sldId="283"/>
            <ac:spMk id="41" creationId="{2FF116CF-42CF-4594-800D-DABCD98A2052}"/>
          </ac:spMkLst>
        </pc:spChg>
        <pc:spChg chg="add mod">
          <ac:chgData name="Mik Schutte" userId="48b1a0973960fc96" providerId="LiveId" clId="{4077555B-8E95-444D-858E-7A273E43D593}" dt="2020-06-05T10:28:47.406" v="2630" actId="1076"/>
          <ac:spMkLst>
            <pc:docMk/>
            <pc:sldMk cId="3825802453" sldId="283"/>
            <ac:spMk id="42" creationId="{CF3CF109-B406-487C-9E21-09745353B5C1}"/>
          </ac:spMkLst>
        </pc:spChg>
        <pc:spChg chg="add mod">
          <ac:chgData name="Mik Schutte" userId="48b1a0973960fc96" providerId="LiveId" clId="{4077555B-8E95-444D-858E-7A273E43D593}" dt="2020-06-05T10:29:08.207" v="2634" actId="1076"/>
          <ac:spMkLst>
            <pc:docMk/>
            <pc:sldMk cId="3825802453" sldId="283"/>
            <ac:spMk id="43" creationId="{FA4F912B-E5B4-4AF7-BAF1-14567D427CAF}"/>
          </ac:spMkLst>
        </pc:spChg>
        <pc:graphicFrameChg chg="add mod modGraphic">
          <ac:chgData name="Mik Schutte" userId="48b1a0973960fc96" providerId="LiveId" clId="{4077555B-8E95-444D-858E-7A273E43D593}" dt="2020-06-05T10:25:11.413" v="2570" actId="403"/>
          <ac:graphicFrameMkLst>
            <pc:docMk/>
            <pc:sldMk cId="3825802453" sldId="283"/>
            <ac:graphicFrameMk id="28" creationId="{41F314CE-C0EC-4F5E-8304-92D60B2B8A6C}"/>
          </ac:graphicFrameMkLst>
        </pc:graphicFrameChg>
        <pc:picChg chg="add del mod">
          <ac:chgData name="Mik Schutte" userId="48b1a0973960fc96" providerId="LiveId" clId="{4077555B-8E95-444D-858E-7A273E43D593}" dt="2020-06-05T10:21:50.720" v="2505" actId="478"/>
          <ac:picMkLst>
            <pc:docMk/>
            <pc:sldMk cId="3825802453" sldId="283"/>
            <ac:picMk id="2050" creationId="{6F70EB0A-E579-4D2E-B643-9ECFB5A9EF9E}"/>
          </ac:picMkLst>
        </pc:picChg>
        <pc:picChg chg="add del mod">
          <ac:chgData name="Mik Schutte" userId="48b1a0973960fc96" providerId="LiveId" clId="{4077555B-8E95-444D-858E-7A273E43D593}" dt="2020-06-05T10:23:42.591" v="2520" actId="478"/>
          <ac:picMkLst>
            <pc:docMk/>
            <pc:sldMk cId="3825802453" sldId="283"/>
            <ac:picMk id="2052" creationId="{B792DB8F-FC2B-41EE-B653-3154F9C16BF5}"/>
          </ac:picMkLst>
        </pc:picChg>
        <pc:cxnChg chg="add mod">
          <ac:chgData name="Mik Schutte" userId="48b1a0973960fc96" providerId="LiveId" clId="{4077555B-8E95-444D-858E-7A273E43D593}" dt="2020-06-05T10:19:34.863" v="2481" actId="1076"/>
          <ac:cxnSpMkLst>
            <pc:docMk/>
            <pc:sldMk cId="3825802453" sldId="283"/>
            <ac:cxnSpMk id="8" creationId="{A256507D-2C51-4CE2-AFDE-F7C3162A01B0}"/>
          </ac:cxnSpMkLst>
        </pc:cxnChg>
        <pc:cxnChg chg="add mod">
          <ac:chgData name="Mik Schutte" userId="48b1a0973960fc96" providerId="LiveId" clId="{4077555B-8E95-444D-858E-7A273E43D593}" dt="2020-06-05T10:19:34.863" v="2481" actId="1076"/>
          <ac:cxnSpMkLst>
            <pc:docMk/>
            <pc:sldMk cId="3825802453" sldId="283"/>
            <ac:cxnSpMk id="9" creationId="{B3DC2341-F0F5-4312-9F04-DE9E93DA4B67}"/>
          </ac:cxnSpMkLst>
        </pc:cxnChg>
        <pc:cxnChg chg="add mod">
          <ac:chgData name="Mik Schutte" userId="48b1a0973960fc96" providerId="LiveId" clId="{4077555B-8E95-444D-858E-7A273E43D593}" dt="2020-06-05T10:19:34.863" v="2481" actId="1076"/>
          <ac:cxnSpMkLst>
            <pc:docMk/>
            <pc:sldMk cId="3825802453" sldId="283"/>
            <ac:cxnSpMk id="10" creationId="{C0D17227-E31F-4241-9448-85F85B3C2FCC}"/>
          </ac:cxnSpMkLst>
        </pc:cxnChg>
        <pc:cxnChg chg="add mod">
          <ac:chgData name="Mik Schutte" userId="48b1a0973960fc96" providerId="LiveId" clId="{4077555B-8E95-444D-858E-7A273E43D593}" dt="2020-06-05T10:19:34.863" v="2481" actId="1076"/>
          <ac:cxnSpMkLst>
            <pc:docMk/>
            <pc:sldMk cId="3825802453" sldId="283"/>
            <ac:cxnSpMk id="11" creationId="{FB8388CA-5BBA-449A-AC76-5636F22C093F}"/>
          </ac:cxnSpMkLst>
        </pc:cxnChg>
        <pc:cxnChg chg="add del mod">
          <ac:chgData name="Mik Schutte" userId="48b1a0973960fc96" providerId="LiveId" clId="{4077555B-8E95-444D-858E-7A273E43D593}" dt="2020-06-05T10:27:43.471" v="2608" actId="478"/>
          <ac:cxnSpMkLst>
            <pc:docMk/>
            <pc:sldMk cId="3825802453" sldId="283"/>
            <ac:cxnSpMk id="18" creationId="{8E704D3E-83D8-4CCA-B19F-E2596087531E}"/>
          </ac:cxnSpMkLst>
        </pc:cxnChg>
        <pc:cxnChg chg="add del mod">
          <ac:chgData name="Mik Schutte" userId="48b1a0973960fc96" providerId="LiveId" clId="{4077555B-8E95-444D-858E-7A273E43D593}" dt="2020-06-05T10:27:38.025" v="2602" actId="478"/>
          <ac:cxnSpMkLst>
            <pc:docMk/>
            <pc:sldMk cId="3825802453" sldId="283"/>
            <ac:cxnSpMk id="22" creationId="{D8F1B449-8B94-4DDA-A046-88C96A9DBB01}"/>
          </ac:cxnSpMkLst>
        </pc:cxnChg>
        <pc:cxnChg chg="add del mod">
          <ac:chgData name="Mik Schutte" userId="48b1a0973960fc96" providerId="LiveId" clId="{4077555B-8E95-444D-858E-7A273E43D593}" dt="2020-06-05T10:27:49.631" v="2613" actId="478"/>
          <ac:cxnSpMkLst>
            <pc:docMk/>
            <pc:sldMk cId="3825802453" sldId="283"/>
            <ac:cxnSpMk id="24" creationId="{9462C386-8A0E-44CD-870A-283AAE19ABAC}"/>
          </ac:cxnSpMkLst>
        </pc:cxnChg>
        <pc:cxnChg chg="add del">
          <ac:chgData name="Mik Schutte" userId="48b1a0973960fc96" providerId="LiveId" clId="{4077555B-8E95-444D-858E-7A273E43D593}" dt="2020-06-05T10:22:58.157" v="2513"/>
          <ac:cxnSpMkLst>
            <pc:docMk/>
            <pc:sldMk cId="3825802453" sldId="283"/>
            <ac:cxnSpMk id="27" creationId="{016DACD2-B0F2-435C-8BC1-08FEF21AA540}"/>
          </ac:cxnSpMkLst>
        </pc:cxnChg>
      </pc:sldChg>
      <pc:sldChg chg="modSp add ord">
        <pc:chgData name="Mik Schutte" userId="48b1a0973960fc96" providerId="LiveId" clId="{4077555B-8E95-444D-858E-7A273E43D593}" dt="2020-06-12T10:32:38.539" v="4141" actId="20577"/>
        <pc:sldMkLst>
          <pc:docMk/>
          <pc:sldMk cId="1071648124" sldId="284"/>
        </pc:sldMkLst>
        <pc:spChg chg="mod">
          <ac:chgData name="Mik Schutte" userId="48b1a0973960fc96" providerId="LiveId" clId="{4077555B-8E95-444D-858E-7A273E43D593}" dt="2020-06-12T10:08:04.747" v="3888" actId="20577"/>
          <ac:spMkLst>
            <pc:docMk/>
            <pc:sldMk cId="1071648124" sldId="284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10:32:38.539" v="4141" actId="20577"/>
          <ac:spMkLst>
            <pc:docMk/>
            <pc:sldMk cId="1071648124" sldId="284"/>
            <ac:spMk id="4" creationId="{00000000-0000-0000-0000-000000000000}"/>
          </ac:spMkLst>
        </pc:spChg>
      </pc:sldChg>
      <pc:sldChg chg="modSp add">
        <pc:chgData name="Mik Schutte" userId="48b1a0973960fc96" providerId="LiveId" clId="{4077555B-8E95-444D-858E-7A273E43D593}" dt="2020-06-12T10:30:46.804" v="4107" actId="20577"/>
        <pc:sldMkLst>
          <pc:docMk/>
          <pc:sldMk cId="3955963742" sldId="285"/>
        </pc:sldMkLst>
        <pc:spChg chg="mod">
          <ac:chgData name="Mik Schutte" userId="48b1a0973960fc96" providerId="LiveId" clId="{4077555B-8E95-444D-858E-7A273E43D593}" dt="2020-06-12T10:30:39.012" v="4082" actId="27636"/>
          <ac:spMkLst>
            <pc:docMk/>
            <pc:sldMk cId="3955963742" sldId="285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10:30:46.804" v="4107" actId="20577"/>
          <ac:spMkLst>
            <pc:docMk/>
            <pc:sldMk cId="3955963742" sldId="285"/>
            <ac:spMk id="4" creationId="{00000000-0000-0000-0000-000000000000}"/>
          </ac:spMkLst>
        </pc:spChg>
      </pc:sldChg>
      <pc:sldChg chg="addSp delSp modSp add ord">
        <pc:chgData name="Mik Schutte" userId="48b1a0973960fc96" providerId="LiveId" clId="{4077555B-8E95-444D-858E-7A273E43D593}" dt="2020-06-12T08:41:23.419" v="3558" actId="20577"/>
        <pc:sldMkLst>
          <pc:docMk/>
          <pc:sldMk cId="1581160860" sldId="286"/>
        </pc:sldMkLst>
        <pc:spChg chg="mod">
          <ac:chgData name="Mik Schutte" userId="48b1a0973960fc96" providerId="LiveId" clId="{4077555B-8E95-444D-858E-7A273E43D593}" dt="2020-06-12T08:38:19.590" v="3321" actId="20577"/>
          <ac:spMkLst>
            <pc:docMk/>
            <pc:sldMk cId="1581160860" sldId="286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08:40:41.797" v="3528" actId="20577"/>
          <ac:spMkLst>
            <pc:docMk/>
            <pc:sldMk cId="1581160860" sldId="286"/>
            <ac:spMk id="4" creationId="{00000000-0000-0000-0000-000000000000}"/>
          </ac:spMkLst>
        </pc:spChg>
        <pc:graphicFrameChg chg="add mod modGraphic">
          <ac:chgData name="Mik Schutte" userId="48b1a0973960fc96" providerId="LiveId" clId="{4077555B-8E95-444D-858E-7A273E43D593}" dt="2020-06-12T08:41:01.426" v="3535" actId="1076"/>
          <ac:graphicFrameMkLst>
            <pc:docMk/>
            <pc:sldMk cId="1581160860" sldId="286"/>
            <ac:graphicFrameMk id="2" creationId="{F302C115-94F1-4258-BB5D-D5D037A7A1DE}"/>
          </ac:graphicFrameMkLst>
        </pc:graphicFrameChg>
        <pc:graphicFrameChg chg="add mod modGraphic">
          <ac:chgData name="Mik Schutte" userId="48b1a0973960fc96" providerId="LiveId" clId="{4077555B-8E95-444D-858E-7A273E43D593}" dt="2020-06-12T08:41:23.419" v="3558" actId="20577"/>
          <ac:graphicFrameMkLst>
            <pc:docMk/>
            <pc:sldMk cId="1581160860" sldId="286"/>
            <ac:graphicFrameMk id="7" creationId="{E9A8E478-CC65-4232-9F4A-6644A9A809EE}"/>
          </ac:graphicFrameMkLst>
        </pc:graphicFrameChg>
        <pc:picChg chg="del">
          <ac:chgData name="Mik Schutte" userId="48b1a0973960fc96" providerId="LiveId" clId="{4077555B-8E95-444D-858E-7A273E43D593}" dt="2020-06-12T08:38:11.677" v="3313" actId="478"/>
          <ac:picMkLst>
            <pc:docMk/>
            <pc:sldMk cId="1581160860" sldId="286"/>
            <ac:picMk id="5" creationId="{DC6B03B2-02F4-4E0B-8C0F-7C2486A842D9}"/>
          </ac:picMkLst>
        </pc:picChg>
      </pc:sldChg>
      <pc:sldChg chg="addSp delSp modSp add delAnim modAnim">
        <pc:chgData name="Mik Schutte" userId="48b1a0973960fc96" providerId="LiveId" clId="{4077555B-8E95-444D-858E-7A273E43D593}" dt="2020-06-12T10:36:25.688" v="4148"/>
        <pc:sldMkLst>
          <pc:docMk/>
          <pc:sldMk cId="1522339171" sldId="287"/>
        </pc:sldMkLst>
        <pc:spChg chg="mod">
          <ac:chgData name="Mik Schutte" userId="48b1a0973960fc96" providerId="LiveId" clId="{4077555B-8E95-444D-858E-7A273E43D593}" dt="2020-06-12T10:11:14.424" v="3913" actId="20577"/>
          <ac:spMkLst>
            <pc:docMk/>
            <pc:sldMk cId="1522339171" sldId="287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10:12:13.591" v="4033" actId="20577"/>
          <ac:spMkLst>
            <pc:docMk/>
            <pc:sldMk cId="1522339171" sldId="287"/>
            <ac:spMk id="4" creationId="{00000000-0000-0000-0000-000000000000}"/>
          </ac:spMkLst>
        </pc:spChg>
        <pc:picChg chg="add del mod">
          <ac:chgData name="Mik Schutte" userId="48b1a0973960fc96" providerId="LiveId" clId="{4077555B-8E95-444D-858E-7A273E43D593}" dt="2020-06-12T10:36:14.578" v="4142" actId="478"/>
          <ac:picMkLst>
            <pc:docMk/>
            <pc:sldMk cId="1522339171" sldId="287"/>
            <ac:picMk id="2" creationId="{E8743BC0-C32F-4864-98DB-6FFCFC66CC76}"/>
          </ac:picMkLst>
        </pc:picChg>
        <pc:picChg chg="add mod">
          <ac:chgData name="Mik Schutte" userId="48b1a0973960fc96" providerId="LiveId" clId="{4077555B-8E95-444D-858E-7A273E43D593}" dt="2020-06-12T10:36:22.633" v="4147" actId="14100"/>
          <ac:picMkLst>
            <pc:docMk/>
            <pc:sldMk cId="1522339171" sldId="287"/>
            <ac:picMk id="5" creationId="{D6E3C2AF-4087-434E-B6A4-7B9EC380DD57}"/>
          </ac:picMkLst>
        </pc:picChg>
      </pc:sldChg>
      <pc:sldMasterChg chg="delSldLayout">
        <pc:chgData name="Mik Schutte" userId="48b1a0973960fc96" providerId="LiveId" clId="{4077555B-8E95-444D-858E-7A273E43D593}" dt="2020-06-05T10:31:53.954" v="2721" actId="2696"/>
        <pc:sldMasterMkLst>
          <pc:docMk/>
          <pc:sldMasterMk cId="261880111" sldId="2147485011"/>
        </pc:sldMasterMkLst>
        <pc:sldLayoutChg chg="del">
          <pc:chgData name="Mik Schutte" userId="48b1a0973960fc96" providerId="LiveId" clId="{4077555B-8E95-444D-858E-7A273E43D593}" dt="2020-06-05T10:31:53.954" v="2721" actId="2696"/>
          <pc:sldLayoutMkLst>
            <pc:docMk/>
            <pc:sldMasterMk cId="261880111" sldId="2147485011"/>
            <pc:sldLayoutMk cId="2901796905" sldId="2147485028"/>
          </pc:sldLayoutMkLst>
        </pc:sldLayoutChg>
      </pc:sldMasterChg>
    </pc:docChg>
  </pc:docChgLst>
  <pc:docChgLst>
    <pc:chgData name="Mik Schutte" userId="48b1a0973960fc96" providerId="LiveId" clId="{22EDE314-6265-41FD-A59F-8C453C0C7957}"/>
    <pc:docChg chg="undo custSel addSld delSld modSld sldOrd">
      <pc:chgData name="Mik Schutte" userId="48b1a0973960fc96" providerId="LiveId" clId="{22EDE314-6265-41FD-A59F-8C453C0C7957}" dt="2020-06-25T11:42:40.952" v="5992" actId="20577"/>
      <pc:docMkLst>
        <pc:docMk/>
      </pc:docMkLst>
      <pc:sldChg chg="modSp">
        <pc:chgData name="Mik Schutte" userId="48b1a0973960fc96" providerId="LiveId" clId="{22EDE314-6265-41FD-A59F-8C453C0C7957}" dt="2020-06-24T18:39:36.299" v="4142" actId="20577"/>
        <pc:sldMkLst>
          <pc:docMk/>
          <pc:sldMk cId="1212496088" sldId="266"/>
        </pc:sldMkLst>
        <pc:spChg chg="mod">
          <ac:chgData name="Mik Schutte" userId="48b1a0973960fc96" providerId="LiveId" clId="{22EDE314-6265-41FD-A59F-8C453C0C7957}" dt="2020-06-24T18:39:36.299" v="4142" actId="20577"/>
          <ac:spMkLst>
            <pc:docMk/>
            <pc:sldMk cId="1212496088" sldId="266"/>
            <ac:spMk id="4" creationId="{00000000-0000-0000-0000-000000000000}"/>
          </ac:spMkLst>
        </pc:spChg>
      </pc:sldChg>
      <pc:sldChg chg="del">
        <pc:chgData name="Mik Schutte" userId="48b1a0973960fc96" providerId="LiveId" clId="{22EDE314-6265-41FD-A59F-8C453C0C7957}" dt="2020-06-19T07:52:03.465" v="42" actId="2696"/>
        <pc:sldMkLst>
          <pc:docMk/>
          <pc:sldMk cId="2817068785" sldId="267"/>
        </pc:sldMkLst>
      </pc:sldChg>
      <pc:sldChg chg="del">
        <pc:chgData name="Mik Schutte" userId="48b1a0973960fc96" providerId="LiveId" clId="{22EDE314-6265-41FD-A59F-8C453C0C7957}" dt="2020-06-19T10:09:07.399" v="1012" actId="2696"/>
        <pc:sldMkLst>
          <pc:docMk/>
          <pc:sldMk cId="1049837152" sldId="268"/>
        </pc:sldMkLst>
      </pc:sldChg>
      <pc:sldChg chg="modSp">
        <pc:chgData name="Mik Schutte" userId="48b1a0973960fc96" providerId="LiveId" clId="{22EDE314-6265-41FD-A59F-8C453C0C7957}" dt="2020-06-25T09:57:44.145" v="4407" actId="20577"/>
        <pc:sldMkLst>
          <pc:docMk/>
          <pc:sldMk cId="53478978" sldId="269"/>
        </pc:sldMkLst>
        <pc:spChg chg="mod">
          <ac:chgData name="Mik Schutte" userId="48b1a0973960fc96" providerId="LiveId" clId="{22EDE314-6265-41FD-A59F-8C453C0C7957}" dt="2020-06-19T09:38:20.320" v="488" actId="20577"/>
          <ac:spMkLst>
            <pc:docMk/>
            <pc:sldMk cId="53478978" sldId="269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5T09:57:44.145" v="4407" actId="20577"/>
          <ac:spMkLst>
            <pc:docMk/>
            <pc:sldMk cId="53478978" sldId="269"/>
            <ac:spMk id="4" creationId="{00000000-0000-0000-0000-000000000000}"/>
          </ac:spMkLst>
        </pc:spChg>
      </pc:sldChg>
      <pc:sldChg chg="del">
        <pc:chgData name="Mik Schutte" userId="48b1a0973960fc96" providerId="LiveId" clId="{22EDE314-6265-41FD-A59F-8C453C0C7957}" dt="2020-06-19T08:02:43.123" v="131" actId="2696"/>
        <pc:sldMkLst>
          <pc:docMk/>
          <pc:sldMk cId="3753892516" sldId="270"/>
        </pc:sldMkLst>
      </pc:sldChg>
      <pc:sldChg chg="del">
        <pc:chgData name="Mik Schutte" userId="48b1a0973960fc96" providerId="LiveId" clId="{22EDE314-6265-41FD-A59F-8C453C0C7957}" dt="2020-06-19T08:02:45.140" v="132" actId="2696"/>
        <pc:sldMkLst>
          <pc:docMk/>
          <pc:sldMk cId="3265808121" sldId="271"/>
        </pc:sldMkLst>
      </pc:sldChg>
      <pc:sldChg chg="modSp">
        <pc:chgData name="Mik Schutte" userId="48b1a0973960fc96" providerId="LiveId" clId="{22EDE314-6265-41FD-A59F-8C453C0C7957}" dt="2020-06-19T10:09:00.624" v="1009" actId="20577"/>
        <pc:sldMkLst>
          <pc:docMk/>
          <pc:sldMk cId="1419420760" sldId="272"/>
        </pc:sldMkLst>
        <pc:spChg chg="mod">
          <ac:chgData name="Mik Schutte" userId="48b1a0973960fc96" providerId="LiveId" clId="{22EDE314-6265-41FD-A59F-8C453C0C7957}" dt="2020-06-19T10:09:00.624" v="1009" actId="20577"/>
          <ac:spMkLst>
            <pc:docMk/>
            <pc:sldMk cId="1419420760" sldId="272"/>
            <ac:spMk id="2" creationId="{264AEA1C-374F-4A96-9616-32F7722F44F7}"/>
          </ac:spMkLst>
        </pc:spChg>
      </pc:sldChg>
      <pc:sldChg chg="del">
        <pc:chgData name="Mik Schutte" userId="48b1a0973960fc96" providerId="LiveId" clId="{22EDE314-6265-41FD-A59F-8C453C0C7957}" dt="2020-06-19T10:09:06.310" v="1011" actId="2696"/>
        <pc:sldMkLst>
          <pc:docMk/>
          <pc:sldMk cId="2051674388" sldId="275"/>
        </pc:sldMkLst>
      </pc:sldChg>
      <pc:sldChg chg="del">
        <pc:chgData name="Mik Schutte" userId="48b1a0973960fc96" providerId="LiveId" clId="{22EDE314-6265-41FD-A59F-8C453C0C7957}" dt="2020-06-19T09:11:05.951" v="470" actId="2696"/>
        <pc:sldMkLst>
          <pc:docMk/>
          <pc:sldMk cId="3497679465" sldId="277"/>
        </pc:sldMkLst>
      </pc:sldChg>
      <pc:sldChg chg="modSp ord modNotesTx">
        <pc:chgData name="Mik Schutte" userId="48b1a0973960fc96" providerId="LiveId" clId="{22EDE314-6265-41FD-A59F-8C453C0C7957}" dt="2020-06-25T09:59:13.983" v="4462" actId="20577"/>
        <pc:sldMkLst>
          <pc:docMk/>
          <pc:sldMk cId="591454676" sldId="278"/>
        </pc:sldMkLst>
        <pc:spChg chg="mod">
          <ac:chgData name="Mik Schutte" userId="48b1a0973960fc96" providerId="LiveId" clId="{22EDE314-6265-41FD-A59F-8C453C0C7957}" dt="2020-06-24T11:57:19.646" v="1581" actId="1076"/>
          <ac:spMkLst>
            <pc:docMk/>
            <pc:sldMk cId="591454676" sldId="278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5T09:58:28.704" v="4413" actId="20577"/>
          <ac:spMkLst>
            <pc:docMk/>
            <pc:sldMk cId="591454676" sldId="278"/>
            <ac:spMk id="4" creationId="{00000000-0000-0000-0000-000000000000}"/>
          </ac:spMkLst>
        </pc:spChg>
      </pc:sldChg>
      <pc:sldChg chg="del">
        <pc:chgData name="Mik Schutte" userId="48b1a0973960fc96" providerId="LiveId" clId="{22EDE314-6265-41FD-A59F-8C453C0C7957}" dt="2020-06-19T08:33:19.312" v="133" actId="2696"/>
        <pc:sldMkLst>
          <pc:docMk/>
          <pc:sldMk cId="3825802453" sldId="283"/>
        </pc:sldMkLst>
      </pc:sldChg>
      <pc:sldChg chg="del">
        <pc:chgData name="Mik Schutte" userId="48b1a0973960fc96" providerId="LiveId" clId="{22EDE314-6265-41FD-A59F-8C453C0C7957}" dt="2020-06-19T08:33:20.351" v="134" actId="2696"/>
        <pc:sldMkLst>
          <pc:docMk/>
          <pc:sldMk cId="1071648124" sldId="284"/>
        </pc:sldMkLst>
      </pc:sldChg>
      <pc:sldChg chg="addSp delSp modSp">
        <pc:chgData name="Mik Schutte" userId="48b1a0973960fc96" providerId="LiveId" clId="{22EDE314-6265-41FD-A59F-8C453C0C7957}" dt="2020-06-24T18:39:42.613" v="4143"/>
        <pc:sldMkLst>
          <pc:docMk/>
          <pc:sldMk cId="3955963742" sldId="285"/>
        </pc:sldMkLst>
        <pc:spChg chg="mod">
          <ac:chgData name="Mik Schutte" userId="48b1a0973960fc96" providerId="LiveId" clId="{22EDE314-6265-41FD-A59F-8C453C0C7957}" dt="2020-06-24T18:39:42.613" v="4143"/>
          <ac:spMkLst>
            <pc:docMk/>
            <pc:sldMk cId="3955963742" sldId="285"/>
            <ac:spMk id="4" creationId="{00000000-0000-0000-0000-000000000000}"/>
          </ac:spMkLst>
        </pc:spChg>
        <pc:graphicFrameChg chg="add del modGraphic">
          <ac:chgData name="Mik Schutte" userId="48b1a0973960fc96" providerId="LiveId" clId="{22EDE314-6265-41FD-A59F-8C453C0C7957}" dt="2020-06-24T18:39:00.333" v="4113" actId="478"/>
          <ac:graphicFrameMkLst>
            <pc:docMk/>
            <pc:sldMk cId="3955963742" sldId="285"/>
            <ac:graphicFrameMk id="6" creationId="{3B2700C8-53E2-4BF3-ABDB-70B0D6F4AEF0}"/>
          </ac:graphicFrameMkLst>
        </pc:graphicFrameChg>
      </pc:sldChg>
      <pc:sldChg chg="del">
        <pc:chgData name="Mik Schutte" userId="48b1a0973960fc96" providerId="LiveId" clId="{22EDE314-6265-41FD-A59F-8C453C0C7957}" dt="2020-06-19T10:09:05.068" v="1010" actId="2696"/>
        <pc:sldMkLst>
          <pc:docMk/>
          <pc:sldMk cId="1581160860" sldId="286"/>
        </pc:sldMkLst>
      </pc:sldChg>
      <pc:sldChg chg="delSp modSp delAnim">
        <pc:chgData name="Mik Schutte" userId="48b1a0973960fc96" providerId="LiveId" clId="{22EDE314-6265-41FD-A59F-8C453C0C7957}" dt="2020-06-25T11:42:40.952" v="5992" actId="20577"/>
        <pc:sldMkLst>
          <pc:docMk/>
          <pc:sldMk cId="1522339171" sldId="287"/>
        </pc:sldMkLst>
        <pc:spChg chg="mod">
          <ac:chgData name="Mik Schutte" userId="48b1a0973960fc96" providerId="LiveId" clId="{22EDE314-6265-41FD-A59F-8C453C0C7957}" dt="2020-06-19T09:38:35.001" v="497" actId="20577"/>
          <ac:spMkLst>
            <pc:docMk/>
            <pc:sldMk cId="1522339171" sldId="287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5T11:42:40.952" v="5992" actId="20577"/>
          <ac:spMkLst>
            <pc:docMk/>
            <pc:sldMk cId="1522339171" sldId="287"/>
            <ac:spMk id="4" creationId="{00000000-0000-0000-0000-000000000000}"/>
          </ac:spMkLst>
        </pc:spChg>
        <pc:picChg chg="del">
          <ac:chgData name="Mik Schutte" userId="48b1a0973960fc96" providerId="LiveId" clId="{22EDE314-6265-41FD-A59F-8C453C0C7957}" dt="2020-06-19T09:38:36.857" v="498" actId="478"/>
          <ac:picMkLst>
            <pc:docMk/>
            <pc:sldMk cId="1522339171" sldId="287"/>
            <ac:picMk id="5" creationId="{D6E3C2AF-4087-434E-B6A4-7B9EC380DD57}"/>
          </ac:picMkLst>
        </pc:picChg>
      </pc:sldChg>
      <pc:sldChg chg="addSp delSp modSp add ord modAnim modNotesTx">
        <pc:chgData name="Mik Schutte" userId="48b1a0973960fc96" providerId="LiveId" clId="{22EDE314-6265-41FD-A59F-8C453C0C7957}" dt="2020-06-25T11:37:50.587" v="5981" actId="20577"/>
        <pc:sldMkLst>
          <pc:docMk/>
          <pc:sldMk cId="3335712113" sldId="288"/>
        </pc:sldMkLst>
        <pc:spChg chg="mod">
          <ac:chgData name="Mik Schutte" userId="48b1a0973960fc96" providerId="LiveId" clId="{22EDE314-6265-41FD-A59F-8C453C0C7957}" dt="2020-06-19T07:46:28.774" v="6" actId="20577"/>
          <ac:spMkLst>
            <pc:docMk/>
            <pc:sldMk cId="3335712113" sldId="288"/>
            <ac:spMk id="3" creationId="{00000000-0000-0000-0000-000000000000}"/>
          </ac:spMkLst>
        </pc:spChg>
        <pc:spChg chg="del">
          <ac:chgData name="Mik Schutte" userId="48b1a0973960fc96" providerId="LiveId" clId="{22EDE314-6265-41FD-A59F-8C453C0C7957}" dt="2020-06-19T07:50:06.833" v="18" actId="478"/>
          <ac:spMkLst>
            <pc:docMk/>
            <pc:sldMk cId="3335712113" sldId="288"/>
            <ac:spMk id="4" creationId="{00000000-0000-0000-0000-000000000000}"/>
          </ac:spMkLst>
        </pc:spChg>
        <pc:spChg chg="add mod">
          <ac:chgData name="Mik Schutte" userId="48b1a0973960fc96" providerId="LiveId" clId="{22EDE314-6265-41FD-A59F-8C453C0C7957}" dt="2020-06-19T07:50:06.833" v="18" actId="478"/>
          <ac:spMkLst>
            <pc:docMk/>
            <pc:sldMk cId="3335712113" sldId="288"/>
            <ac:spMk id="6" creationId="{710B19F1-82F3-49D3-B98A-81E6DB647A93}"/>
          </ac:spMkLst>
        </pc:spChg>
        <pc:picChg chg="del mod">
          <ac:chgData name="Mik Schutte" userId="48b1a0973960fc96" providerId="LiveId" clId="{22EDE314-6265-41FD-A59F-8C453C0C7957}" dt="2020-06-19T07:50:36.297" v="26" actId="478"/>
          <ac:picMkLst>
            <pc:docMk/>
            <pc:sldMk cId="3335712113" sldId="288"/>
            <ac:picMk id="5" creationId="{DC6B03B2-02F4-4E0B-8C0F-7C2486A842D9}"/>
          </ac:picMkLst>
        </pc:picChg>
        <pc:picChg chg="add del mod">
          <ac:chgData name="Mik Schutte" userId="48b1a0973960fc96" providerId="LiveId" clId="{22EDE314-6265-41FD-A59F-8C453C0C7957}" dt="2020-06-19T07:51:16.031" v="34" actId="478"/>
          <ac:picMkLst>
            <pc:docMk/>
            <pc:sldMk cId="3335712113" sldId="288"/>
            <ac:picMk id="8" creationId="{3F280C5E-9918-42E6-80E8-6143D873D913}"/>
          </ac:picMkLst>
        </pc:picChg>
        <pc:picChg chg="add mod ord">
          <ac:chgData name="Mik Schutte" userId="48b1a0973960fc96" providerId="LiveId" clId="{22EDE314-6265-41FD-A59F-8C453C0C7957}" dt="2020-06-24T11:43:50.762" v="1538" actId="1076"/>
          <ac:picMkLst>
            <pc:docMk/>
            <pc:sldMk cId="3335712113" sldId="288"/>
            <ac:picMk id="10" creationId="{7E4E17EA-4B6D-490F-A027-A89822B981CF}"/>
          </ac:picMkLst>
        </pc:picChg>
        <pc:picChg chg="add mod">
          <ac:chgData name="Mik Schutte" userId="48b1a0973960fc96" providerId="LiveId" clId="{22EDE314-6265-41FD-A59F-8C453C0C7957}" dt="2020-06-19T07:51:34.940" v="38" actId="1076"/>
          <ac:picMkLst>
            <pc:docMk/>
            <pc:sldMk cId="3335712113" sldId="288"/>
            <ac:picMk id="12" creationId="{C006344B-6AB2-4394-BCA3-CAF9EACEC94A}"/>
          </ac:picMkLst>
        </pc:picChg>
      </pc:sldChg>
      <pc:sldChg chg="addSp delSp modSp add del ord">
        <pc:chgData name="Mik Schutte" userId="48b1a0973960fc96" providerId="LiveId" clId="{22EDE314-6265-41FD-A59F-8C453C0C7957}" dt="2020-06-19T07:49:55.864" v="16" actId="2696"/>
        <pc:sldMkLst>
          <pc:docMk/>
          <pc:sldMk cId="1368828711" sldId="289"/>
        </pc:sldMkLst>
        <pc:spChg chg="add del mod">
          <ac:chgData name="Mik Schutte" userId="48b1a0973960fc96" providerId="LiveId" clId="{22EDE314-6265-41FD-A59F-8C453C0C7957}" dt="2020-06-19T07:48:07.080" v="10" actId="931"/>
          <ac:spMkLst>
            <pc:docMk/>
            <pc:sldMk cId="1368828711" sldId="289"/>
            <ac:spMk id="4" creationId="{9E91720F-1A8D-42F4-BFAE-639BCD2D1CFD}"/>
          </ac:spMkLst>
        </pc:spChg>
        <pc:spChg chg="add mod">
          <ac:chgData name="Mik Schutte" userId="48b1a0973960fc96" providerId="LiveId" clId="{22EDE314-6265-41FD-A59F-8C453C0C7957}" dt="2020-06-19T07:48:09.933" v="11" actId="478"/>
          <ac:spMkLst>
            <pc:docMk/>
            <pc:sldMk cId="1368828711" sldId="289"/>
            <ac:spMk id="14" creationId="{088A0C85-BEFE-4F66-B184-BCFFC8D09DB7}"/>
          </ac:spMkLst>
        </pc:spChg>
        <pc:picChg chg="add del mod">
          <ac:chgData name="Mik Schutte" userId="48b1a0973960fc96" providerId="LiveId" clId="{22EDE314-6265-41FD-A59F-8C453C0C7957}" dt="2020-06-19T07:48:09.933" v="11" actId="478"/>
          <ac:picMkLst>
            <pc:docMk/>
            <pc:sldMk cId="1368828711" sldId="289"/>
            <ac:picMk id="6" creationId="{55CB7504-BBDA-432E-9808-16528076DD9E}"/>
          </ac:picMkLst>
        </pc:picChg>
        <pc:picChg chg="del">
          <ac:chgData name="Mik Schutte" userId="48b1a0973960fc96" providerId="LiveId" clId="{22EDE314-6265-41FD-A59F-8C453C0C7957}" dt="2020-06-19T07:47:56.842" v="9" actId="478"/>
          <ac:picMkLst>
            <pc:docMk/>
            <pc:sldMk cId="1368828711" sldId="289"/>
            <ac:picMk id="12" creationId="{976EB4B2-36FD-4549-9552-1027465645E6}"/>
          </ac:picMkLst>
        </pc:picChg>
      </pc:sldChg>
      <pc:sldChg chg="addSp delSp modSp add delAnim modAnim">
        <pc:chgData name="Mik Schutte" userId="48b1a0973960fc96" providerId="LiveId" clId="{22EDE314-6265-41FD-A59F-8C453C0C7957}" dt="2020-06-19T07:59:18.567" v="95" actId="20577"/>
        <pc:sldMkLst>
          <pc:docMk/>
          <pc:sldMk cId="1421000268" sldId="289"/>
        </pc:sldMkLst>
        <pc:spChg chg="mod">
          <ac:chgData name="Mik Schutte" userId="48b1a0973960fc96" providerId="LiveId" clId="{22EDE314-6265-41FD-A59F-8C453C0C7957}" dt="2020-06-19T07:59:18.567" v="95" actId="20577"/>
          <ac:spMkLst>
            <pc:docMk/>
            <pc:sldMk cId="1421000268" sldId="289"/>
            <ac:spMk id="3" creationId="{00000000-0000-0000-0000-000000000000}"/>
          </ac:spMkLst>
        </pc:spChg>
        <pc:spChg chg="add mod">
          <ac:chgData name="Mik Schutte" userId="48b1a0973960fc96" providerId="LiveId" clId="{22EDE314-6265-41FD-A59F-8C453C0C7957}" dt="2020-06-19T07:54:04.853" v="70" actId="1076"/>
          <ac:spMkLst>
            <pc:docMk/>
            <pc:sldMk cId="1421000268" sldId="289"/>
            <ac:spMk id="5" creationId="{0BD599D3-919C-4069-8398-80F9629B9996}"/>
          </ac:spMkLst>
        </pc:spChg>
        <pc:picChg chg="add mod ord">
          <ac:chgData name="Mik Schutte" userId="48b1a0973960fc96" providerId="LiveId" clId="{22EDE314-6265-41FD-A59F-8C453C0C7957}" dt="2020-06-19T07:52:39.600" v="61" actId="167"/>
          <ac:picMkLst>
            <pc:docMk/>
            <pc:sldMk cId="1421000268" sldId="289"/>
            <ac:picMk id="4" creationId="{171B09D4-66F1-4724-95A9-1A967C474B91}"/>
          </ac:picMkLst>
        </pc:picChg>
        <pc:picChg chg="del">
          <ac:chgData name="Mik Schutte" userId="48b1a0973960fc96" providerId="LiveId" clId="{22EDE314-6265-41FD-A59F-8C453C0C7957}" dt="2020-06-19T07:52:12.704" v="44" actId="478"/>
          <ac:picMkLst>
            <pc:docMk/>
            <pc:sldMk cId="1421000268" sldId="289"/>
            <ac:picMk id="10" creationId="{7E4E17EA-4B6D-490F-A027-A89822B981CF}"/>
          </ac:picMkLst>
        </pc:picChg>
        <pc:picChg chg="del">
          <ac:chgData name="Mik Schutte" userId="48b1a0973960fc96" providerId="LiveId" clId="{22EDE314-6265-41FD-A59F-8C453C0C7957}" dt="2020-06-19T07:52:13.255" v="45" actId="478"/>
          <ac:picMkLst>
            <pc:docMk/>
            <pc:sldMk cId="1421000268" sldId="289"/>
            <ac:picMk id="12" creationId="{C006344B-6AB2-4394-BCA3-CAF9EACEC94A}"/>
          </ac:picMkLst>
        </pc:picChg>
      </pc:sldChg>
      <pc:sldChg chg="addSp delSp modSp add delAnim modAnim">
        <pc:chgData name="Mik Schutte" userId="48b1a0973960fc96" providerId="LiveId" clId="{22EDE314-6265-41FD-A59F-8C453C0C7957}" dt="2020-06-19T08:02:13.130" v="130" actId="1076"/>
        <pc:sldMkLst>
          <pc:docMk/>
          <pc:sldMk cId="119428619" sldId="290"/>
        </pc:sldMkLst>
        <pc:spChg chg="mod">
          <ac:chgData name="Mik Schutte" userId="48b1a0973960fc96" providerId="LiveId" clId="{22EDE314-6265-41FD-A59F-8C453C0C7957}" dt="2020-06-19T07:59:16.376" v="94" actId="20577"/>
          <ac:spMkLst>
            <pc:docMk/>
            <pc:sldMk cId="119428619" sldId="290"/>
            <ac:spMk id="3" creationId="{00000000-0000-0000-0000-000000000000}"/>
          </ac:spMkLst>
        </pc:spChg>
        <pc:spChg chg="del">
          <ac:chgData name="Mik Schutte" userId="48b1a0973960fc96" providerId="LiveId" clId="{22EDE314-6265-41FD-A59F-8C453C0C7957}" dt="2020-06-19T07:59:22.601" v="96" actId="478"/>
          <ac:spMkLst>
            <pc:docMk/>
            <pc:sldMk cId="119428619" sldId="290"/>
            <ac:spMk id="5" creationId="{0BD599D3-919C-4069-8398-80F9629B9996}"/>
          </ac:spMkLst>
        </pc:spChg>
        <pc:spChg chg="add mod">
          <ac:chgData name="Mik Schutte" userId="48b1a0973960fc96" providerId="LiveId" clId="{22EDE314-6265-41FD-A59F-8C453C0C7957}" dt="2020-06-19T08:02:13.130" v="130" actId="1076"/>
          <ac:spMkLst>
            <pc:docMk/>
            <pc:sldMk cId="119428619" sldId="290"/>
            <ac:spMk id="11" creationId="{E82D8CB8-A895-446D-B1E3-299229696154}"/>
          </ac:spMkLst>
        </pc:spChg>
        <pc:cxnChg chg="add mod">
          <ac:chgData name="Mik Schutte" userId="48b1a0973960fc96" providerId="LiveId" clId="{22EDE314-6265-41FD-A59F-8C453C0C7957}" dt="2020-06-19T08:00:38.035" v="103" actId="14100"/>
          <ac:cxnSpMkLst>
            <pc:docMk/>
            <pc:sldMk cId="119428619" sldId="290"/>
            <ac:cxnSpMk id="7" creationId="{6DDB024B-1CCA-41A5-8F22-DB0B5939C1CC}"/>
          </ac:cxnSpMkLst>
        </pc:cxnChg>
      </pc:sldChg>
      <pc:sldChg chg="modSp add del ord">
        <pc:chgData name="Mik Schutte" userId="48b1a0973960fc96" providerId="LiveId" clId="{22EDE314-6265-41FD-A59F-8C453C0C7957}" dt="2020-06-19T11:04:22.811" v="1307" actId="2696"/>
        <pc:sldMkLst>
          <pc:docMk/>
          <pc:sldMk cId="2983713874" sldId="291"/>
        </pc:sldMkLst>
        <pc:spChg chg="mod">
          <ac:chgData name="Mik Schutte" userId="48b1a0973960fc96" providerId="LiveId" clId="{22EDE314-6265-41FD-A59F-8C453C0C7957}" dt="2020-06-19T09:38:27.387" v="490" actId="20577"/>
          <ac:spMkLst>
            <pc:docMk/>
            <pc:sldMk cId="2983713874" sldId="291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19T10:03:25.160" v="924" actId="20577"/>
          <ac:spMkLst>
            <pc:docMk/>
            <pc:sldMk cId="2983713874" sldId="291"/>
            <ac:spMk id="4" creationId="{00000000-0000-0000-0000-000000000000}"/>
          </ac:spMkLst>
        </pc:spChg>
      </pc:sldChg>
      <pc:sldChg chg="modSp add ord">
        <pc:chgData name="Mik Schutte" userId="48b1a0973960fc96" providerId="LiveId" clId="{22EDE314-6265-41FD-A59F-8C453C0C7957}" dt="2020-06-25T11:40:59.256" v="5984" actId="20577"/>
        <pc:sldMkLst>
          <pc:docMk/>
          <pc:sldMk cId="1913355219" sldId="292"/>
        </pc:sldMkLst>
        <pc:spChg chg="mod">
          <ac:chgData name="Mik Schutte" userId="48b1a0973960fc96" providerId="LiveId" clId="{22EDE314-6265-41FD-A59F-8C453C0C7957}" dt="2020-06-25T11:40:59.256" v="5984" actId="20577"/>
          <ac:spMkLst>
            <pc:docMk/>
            <pc:sldMk cId="1913355219" sldId="292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19T10:22:53.995" v="1146" actId="5793"/>
          <ac:spMkLst>
            <pc:docMk/>
            <pc:sldMk cId="1913355219" sldId="292"/>
            <ac:spMk id="4" creationId="{00000000-0000-0000-0000-000000000000}"/>
          </ac:spMkLst>
        </pc:spChg>
      </pc:sldChg>
      <pc:sldChg chg="modSp add">
        <pc:chgData name="Mik Schutte" userId="48b1a0973960fc96" providerId="LiveId" clId="{22EDE314-6265-41FD-A59F-8C453C0C7957}" dt="2020-06-25T10:07:34.743" v="4673" actId="20577"/>
        <pc:sldMkLst>
          <pc:docMk/>
          <pc:sldMk cId="908462668" sldId="293"/>
        </pc:sldMkLst>
        <pc:spChg chg="mod">
          <ac:chgData name="Mik Schutte" userId="48b1a0973960fc96" providerId="LiveId" clId="{22EDE314-6265-41FD-A59F-8C453C0C7957}" dt="2020-06-19T10:21:48.395" v="1093" actId="20577"/>
          <ac:spMkLst>
            <pc:docMk/>
            <pc:sldMk cId="908462668" sldId="293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5T10:07:34.743" v="4673" actId="20577"/>
          <ac:spMkLst>
            <pc:docMk/>
            <pc:sldMk cId="908462668" sldId="293"/>
            <ac:spMk id="4" creationId="{00000000-0000-0000-0000-000000000000}"/>
          </ac:spMkLst>
        </pc:spChg>
      </pc:sldChg>
      <pc:sldChg chg="add">
        <pc:chgData name="Mik Schutte" userId="48b1a0973960fc96" providerId="LiveId" clId="{22EDE314-6265-41FD-A59F-8C453C0C7957}" dt="2020-06-19T10:21:27.503" v="1053"/>
        <pc:sldMkLst>
          <pc:docMk/>
          <pc:sldMk cId="3218915209" sldId="294"/>
        </pc:sldMkLst>
      </pc:sldChg>
      <pc:sldChg chg="modSp add">
        <pc:chgData name="Mik Schutte" userId="48b1a0973960fc96" providerId="LiveId" clId="{22EDE314-6265-41FD-A59F-8C453C0C7957}" dt="2020-06-24T11:51:11.661" v="1579"/>
        <pc:sldMkLst>
          <pc:docMk/>
          <pc:sldMk cId="1280344792" sldId="295"/>
        </pc:sldMkLst>
        <pc:spChg chg="mod">
          <ac:chgData name="Mik Schutte" userId="48b1a0973960fc96" providerId="LiveId" clId="{22EDE314-6265-41FD-A59F-8C453C0C7957}" dt="2020-06-24T11:51:11.661" v="1579"/>
          <ac:spMkLst>
            <pc:docMk/>
            <pc:sldMk cId="1280344792" sldId="295"/>
            <ac:spMk id="4" creationId="{00000000-0000-0000-0000-000000000000}"/>
          </ac:spMkLst>
        </pc:spChg>
      </pc:sldChg>
      <pc:sldChg chg="addSp delSp modSp add">
        <pc:chgData name="Mik Schutte" userId="48b1a0973960fc96" providerId="LiveId" clId="{22EDE314-6265-41FD-A59F-8C453C0C7957}" dt="2020-06-25T11:13:49.308" v="5881"/>
        <pc:sldMkLst>
          <pc:docMk/>
          <pc:sldMk cId="876689502" sldId="296"/>
        </pc:sldMkLst>
        <pc:spChg chg="mod">
          <ac:chgData name="Mik Schutte" userId="48b1a0973960fc96" providerId="LiveId" clId="{22EDE314-6265-41FD-A59F-8C453C0C7957}" dt="2020-06-24T11:59:34.020" v="1607" actId="20577"/>
          <ac:spMkLst>
            <pc:docMk/>
            <pc:sldMk cId="876689502" sldId="296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4T11:51:07.156" v="1578" actId="20577"/>
          <ac:spMkLst>
            <pc:docMk/>
            <pc:sldMk cId="876689502" sldId="296"/>
            <ac:spMk id="4" creationId="{00000000-0000-0000-0000-000000000000}"/>
          </ac:spMkLst>
        </pc:spChg>
        <pc:spChg chg="add del mod">
          <ac:chgData name="Mik Schutte" userId="48b1a0973960fc96" providerId="LiveId" clId="{22EDE314-6265-41FD-A59F-8C453C0C7957}" dt="2020-06-24T11:44:24.713" v="1544" actId="478"/>
          <ac:spMkLst>
            <pc:docMk/>
            <pc:sldMk cId="876689502" sldId="296"/>
            <ac:spMk id="6" creationId="{233E86AB-489E-449A-8940-EEFA569A3A05}"/>
          </ac:spMkLst>
        </pc:spChg>
        <pc:picChg chg="add del mod ord">
          <ac:chgData name="Mik Schutte" userId="48b1a0973960fc96" providerId="LiveId" clId="{22EDE314-6265-41FD-A59F-8C453C0C7957}" dt="2020-06-24T11:45:43.032" v="1549" actId="478"/>
          <ac:picMkLst>
            <pc:docMk/>
            <pc:sldMk cId="876689502" sldId="296"/>
            <ac:picMk id="5" creationId="{A1EC8D74-5A39-4147-9BDB-906FAE999A06}"/>
          </ac:picMkLst>
        </pc:picChg>
        <pc:picChg chg="add del mod">
          <ac:chgData name="Mik Schutte" userId="48b1a0973960fc96" providerId="LiveId" clId="{22EDE314-6265-41FD-A59F-8C453C0C7957}" dt="2020-06-25T11:13:49.308" v="5881"/>
          <ac:picMkLst>
            <pc:docMk/>
            <pc:sldMk cId="876689502" sldId="296"/>
            <ac:picMk id="5" creationId="{A4E4711C-6B8D-411F-A04B-F47B19003DCC}"/>
          </ac:picMkLst>
        </pc:picChg>
        <pc:picChg chg="del">
          <ac:chgData name="Mik Schutte" userId="48b1a0973960fc96" providerId="LiveId" clId="{22EDE314-6265-41FD-A59F-8C453C0C7957}" dt="2020-06-24T11:44:08.672" v="1541" actId="478"/>
          <ac:picMkLst>
            <pc:docMk/>
            <pc:sldMk cId="876689502" sldId="296"/>
            <ac:picMk id="7" creationId="{D7F1C7E7-C478-4F25-8407-A497254CFDAF}"/>
          </ac:picMkLst>
        </pc:picChg>
        <pc:picChg chg="add mod ord">
          <ac:chgData name="Mik Schutte" userId="48b1a0973960fc96" providerId="LiveId" clId="{22EDE314-6265-41FD-A59F-8C453C0C7957}" dt="2020-06-24T11:48:51.254" v="1554" actId="1076"/>
          <ac:picMkLst>
            <pc:docMk/>
            <pc:sldMk cId="876689502" sldId="296"/>
            <ac:picMk id="9" creationId="{7E71D9F0-0C28-483C-B67F-D1E9E2DEC092}"/>
          </ac:picMkLst>
        </pc:picChg>
      </pc:sldChg>
      <pc:sldChg chg="addSp delSp modSp add ord">
        <pc:chgData name="Mik Schutte" userId="48b1a0973960fc96" providerId="LiveId" clId="{22EDE314-6265-41FD-A59F-8C453C0C7957}" dt="2020-06-25T09:57:50.827" v="4408"/>
        <pc:sldMkLst>
          <pc:docMk/>
          <pc:sldMk cId="340383287" sldId="297"/>
        </pc:sldMkLst>
        <pc:spChg chg="mod">
          <ac:chgData name="Mik Schutte" userId="48b1a0973960fc96" providerId="LiveId" clId="{22EDE314-6265-41FD-A59F-8C453C0C7957}" dt="2020-06-24T12:00:56.042" v="1619" actId="20577"/>
          <ac:spMkLst>
            <pc:docMk/>
            <pc:sldMk cId="340383287" sldId="297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5T08:33:55.830" v="4261" actId="1076"/>
          <ac:spMkLst>
            <pc:docMk/>
            <pc:sldMk cId="340383287" sldId="297"/>
            <ac:spMk id="4" creationId="{00000000-0000-0000-0000-000000000000}"/>
          </ac:spMkLst>
        </pc:spChg>
        <pc:picChg chg="add mod ord">
          <ac:chgData name="Mik Schutte" userId="48b1a0973960fc96" providerId="LiveId" clId="{22EDE314-6265-41FD-A59F-8C453C0C7957}" dt="2020-06-24T12:02:35.838" v="1631" actId="1076"/>
          <ac:picMkLst>
            <pc:docMk/>
            <pc:sldMk cId="340383287" sldId="297"/>
            <ac:picMk id="5" creationId="{DF17E2A6-A4B0-45A7-81B2-76F5A5711793}"/>
          </ac:picMkLst>
        </pc:picChg>
        <pc:picChg chg="del">
          <ac:chgData name="Mik Schutte" userId="48b1a0973960fc96" providerId="LiveId" clId="{22EDE314-6265-41FD-A59F-8C453C0C7957}" dt="2020-06-24T12:01:03.859" v="1621" actId="478"/>
          <ac:picMkLst>
            <pc:docMk/>
            <pc:sldMk cId="340383287" sldId="297"/>
            <ac:picMk id="9" creationId="{7E71D9F0-0C28-483C-B67F-D1E9E2DEC092}"/>
          </ac:picMkLst>
        </pc:picChg>
      </pc:sldChg>
      <pc:sldChg chg="addSp delSp modSp add">
        <pc:chgData name="Mik Schutte" userId="48b1a0973960fc96" providerId="LiveId" clId="{22EDE314-6265-41FD-A59F-8C453C0C7957}" dt="2020-06-24T12:13:00.664" v="2108" actId="20577"/>
        <pc:sldMkLst>
          <pc:docMk/>
          <pc:sldMk cId="2901256078" sldId="298"/>
        </pc:sldMkLst>
        <pc:spChg chg="mod">
          <ac:chgData name="Mik Schutte" userId="48b1a0973960fc96" providerId="LiveId" clId="{22EDE314-6265-41FD-A59F-8C453C0C7957}" dt="2020-06-24T12:06:36.262" v="1813" actId="20577"/>
          <ac:spMkLst>
            <pc:docMk/>
            <pc:sldMk cId="2901256078" sldId="298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4T12:13:00.664" v="2108" actId="20577"/>
          <ac:spMkLst>
            <pc:docMk/>
            <pc:sldMk cId="2901256078" sldId="298"/>
            <ac:spMk id="4" creationId="{00000000-0000-0000-0000-000000000000}"/>
          </ac:spMkLst>
        </pc:spChg>
        <pc:spChg chg="add del mod">
          <ac:chgData name="Mik Schutte" userId="48b1a0973960fc96" providerId="LiveId" clId="{22EDE314-6265-41FD-A59F-8C453C0C7957}" dt="2020-06-24T12:11:13.369" v="2006" actId="931"/>
          <ac:spMkLst>
            <pc:docMk/>
            <pc:sldMk cId="2901256078" sldId="298"/>
            <ac:spMk id="7" creationId="{9491D7B0-15E6-4203-B53F-E00307CDA55C}"/>
          </ac:spMkLst>
        </pc:spChg>
        <pc:spChg chg="add del mod">
          <ac:chgData name="Mik Schutte" userId="48b1a0973960fc96" providerId="LiveId" clId="{22EDE314-6265-41FD-A59F-8C453C0C7957}" dt="2020-06-24T12:11:18.198" v="2011" actId="478"/>
          <ac:spMkLst>
            <pc:docMk/>
            <pc:sldMk cId="2901256078" sldId="298"/>
            <ac:spMk id="11" creationId="{6B8E4AD1-13E0-47CB-9C59-FA84D44750AC}"/>
          </ac:spMkLst>
        </pc:spChg>
        <pc:picChg chg="add mod ord">
          <ac:chgData name="Mik Schutte" userId="48b1a0973960fc96" providerId="LiveId" clId="{22EDE314-6265-41FD-A59F-8C453C0C7957}" dt="2020-06-24T12:11:43.743" v="2024" actId="1076"/>
          <ac:picMkLst>
            <pc:docMk/>
            <pc:sldMk cId="2901256078" sldId="298"/>
            <ac:picMk id="5" creationId="{97F86CA5-84C3-4386-BB3E-C9AC1BB4E2C6}"/>
          </ac:picMkLst>
        </pc:picChg>
        <pc:picChg chg="add del mod">
          <ac:chgData name="Mik Schutte" userId="48b1a0973960fc96" providerId="LiveId" clId="{22EDE314-6265-41FD-A59F-8C453C0C7957}" dt="2020-06-24T12:11:17.755" v="2010" actId="478"/>
          <ac:picMkLst>
            <pc:docMk/>
            <pc:sldMk cId="2901256078" sldId="298"/>
            <ac:picMk id="9" creationId="{60713CB9-3D51-4CC7-82BB-6166B2A5893F}"/>
          </ac:picMkLst>
        </pc:picChg>
        <pc:picChg chg="del">
          <ac:chgData name="Mik Schutte" userId="48b1a0973960fc96" providerId="LiveId" clId="{22EDE314-6265-41FD-A59F-8C453C0C7957}" dt="2020-06-24T12:10:57.492" v="1998" actId="478"/>
          <ac:picMkLst>
            <pc:docMk/>
            <pc:sldMk cId="2901256078" sldId="298"/>
            <ac:picMk id="12" creationId="{976EB4B2-36FD-4549-9552-1027465645E6}"/>
          </ac:picMkLst>
        </pc:picChg>
      </pc:sldChg>
      <pc:sldChg chg="addSp delSp modSp add">
        <pc:chgData name="Mik Schutte" userId="48b1a0973960fc96" providerId="LiveId" clId="{22EDE314-6265-41FD-A59F-8C453C0C7957}" dt="2020-06-24T12:17:12.494" v="2156" actId="20577"/>
        <pc:sldMkLst>
          <pc:docMk/>
          <pc:sldMk cId="2431002744" sldId="299"/>
        </pc:sldMkLst>
        <pc:spChg chg="mod">
          <ac:chgData name="Mik Schutte" userId="48b1a0973960fc96" providerId="LiveId" clId="{22EDE314-6265-41FD-A59F-8C453C0C7957}" dt="2020-06-24T12:06:52.941" v="1845" actId="20577"/>
          <ac:spMkLst>
            <pc:docMk/>
            <pc:sldMk cId="2431002744" sldId="299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4T12:17:12.494" v="2156" actId="20577"/>
          <ac:spMkLst>
            <pc:docMk/>
            <pc:sldMk cId="2431002744" sldId="299"/>
            <ac:spMk id="4" creationId="{00000000-0000-0000-0000-000000000000}"/>
          </ac:spMkLst>
        </pc:spChg>
        <pc:cxnChg chg="add del mod">
          <ac:chgData name="Mik Schutte" userId="48b1a0973960fc96" providerId="LiveId" clId="{22EDE314-6265-41FD-A59F-8C453C0C7957}" dt="2020-06-24T12:14:23.087" v="2118" actId="478"/>
          <ac:cxnSpMkLst>
            <pc:docMk/>
            <pc:sldMk cId="2431002744" sldId="299"/>
            <ac:cxnSpMk id="5" creationId="{B8EE9C04-3D3C-4898-BE8B-7964C8170845}"/>
          </ac:cxnSpMkLst>
        </pc:cxnChg>
        <pc:cxnChg chg="add mod">
          <ac:chgData name="Mik Schutte" userId="48b1a0973960fc96" providerId="LiveId" clId="{22EDE314-6265-41FD-A59F-8C453C0C7957}" dt="2020-06-24T12:16:32.766" v="2153" actId="14100"/>
          <ac:cxnSpMkLst>
            <pc:docMk/>
            <pc:sldMk cId="2431002744" sldId="299"/>
            <ac:cxnSpMk id="13" creationId="{F249BC90-95E2-46F9-B1D5-B70970932AB3}"/>
          </ac:cxnSpMkLst>
        </pc:cxnChg>
      </pc:sldChg>
      <pc:sldChg chg="modSp add del">
        <pc:chgData name="Mik Schutte" userId="48b1a0973960fc96" providerId="LiveId" clId="{22EDE314-6265-41FD-A59F-8C453C0C7957}" dt="2020-06-24T12:21:48.364" v="2418" actId="2696"/>
        <pc:sldMkLst>
          <pc:docMk/>
          <pc:sldMk cId="539667412" sldId="300"/>
        </pc:sldMkLst>
        <pc:spChg chg="mod">
          <ac:chgData name="Mik Schutte" userId="48b1a0973960fc96" providerId="LiveId" clId="{22EDE314-6265-41FD-A59F-8C453C0C7957}" dt="2020-06-24T12:06:56.861" v="1847" actId="20577"/>
          <ac:spMkLst>
            <pc:docMk/>
            <pc:sldMk cId="539667412" sldId="300"/>
            <ac:spMk id="3" creationId="{00000000-0000-0000-0000-000000000000}"/>
          </ac:spMkLst>
        </pc:spChg>
      </pc:sldChg>
      <pc:sldChg chg="modSp add">
        <pc:chgData name="Mik Schutte" userId="48b1a0973960fc96" providerId="LiveId" clId="{22EDE314-6265-41FD-A59F-8C453C0C7957}" dt="2020-06-24T12:21:25.107" v="2417" actId="20577"/>
        <pc:sldMkLst>
          <pc:docMk/>
          <pc:sldMk cId="365285673" sldId="301"/>
        </pc:sldMkLst>
        <pc:spChg chg="mod">
          <ac:chgData name="Mik Schutte" userId="48b1a0973960fc96" providerId="LiveId" clId="{22EDE314-6265-41FD-A59F-8C453C0C7957}" dt="2020-06-24T12:17:23.556" v="2160" actId="20577"/>
          <ac:spMkLst>
            <pc:docMk/>
            <pc:sldMk cId="365285673" sldId="301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4T12:21:25.107" v="2417" actId="20577"/>
          <ac:spMkLst>
            <pc:docMk/>
            <pc:sldMk cId="365285673" sldId="301"/>
            <ac:spMk id="4" creationId="{00000000-0000-0000-0000-000000000000}"/>
          </ac:spMkLst>
        </pc:spChg>
        <pc:cxnChg chg="mod">
          <ac:chgData name="Mik Schutte" userId="48b1a0973960fc96" providerId="LiveId" clId="{22EDE314-6265-41FD-A59F-8C453C0C7957}" dt="2020-06-24T12:20:55.230" v="2416" actId="14100"/>
          <ac:cxnSpMkLst>
            <pc:docMk/>
            <pc:sldMk cId="365285673" sldId="301"/>
            <ac:cxnSpMk id="13" creationId="{F249BC90-95E2-46F9-B1D5-B70970932AB3}"/>
          </ac:cxnSpMkLst>
        </pc:cxnChg>
      </pc:sldChg>
      <pc:sldChg chg="add del">
        <pc:chgData name="Mik Schutte" userId="48b1a0973960fc96" providerId="LiveId" clId="{22EDE314-6265-41FD-A59F-8C453C0C7957}" dt="2020-06-24T12:30:13.946" v="2426" actId="2696"/>
        <pc:sldMkLst>
          <pc:docMk/>
          <pc:sldMk cId="907702499" sldId="302"/>
        </pc:sldMkLst>
      </pc:sldChg>
      <pc:sldChg chg="modSp add ord">
        <pc:chgData name="Mik Schutte" userId="48b1a0973960fc96" providerId="LiveId" clId="{22EDE314-6265-41FD-A59F-8C453C0C7957}" dt="2020-06-25T10:08:39.085" v="4698" actId="20577"/>
        <pc:sldMkLst>
          <pc:docMk/>
          <pc:sldMk cId="1320265218" sldId="302"/>
        </pc:sldMkLst>
        <pc:spChg chg="mod">
          <ac:chgData name="Mik Schutte" userId="48b1a0973960fc96" providerId="LiveId" clId="{22EDE314-6265-41FD-A59F-8C453C0C7957}" dt="2020-06-25T10:08:39.085" v="4698" actId="20577"/>
          <ac:spMkLst>
            <pc:docMk/>
            <pc:sldMk cId="1320265218" sldId="302"/>
            <ac:spMk id="4" creationId="{00000000-0000-0000-0000-000000000000}"/>
          </ac:spMkLst>
        </pc:spChg>
      </pc:sldChg>
      <pc:sldChg chg="addSp delSp modSp add modAnim">
        <pc:chgData name="Mik Schutte" userId="48b1a0973960fc96" providerId="LiveId" clId="{22EDE314-6265-41FD-A59F-8C453C0C7957}" dt="2020-06-25T11:25:22.711" v="5912" actId="20577"/>
        <pc:sldMkLst>
          <pc:docMk/>
          <pc:sldMk cId="4162613516" sldId="303"/>
        </pc:sldMkLst>
        <pc:spChg chg="del mod">
          <ac:chgData name="Mik Schutte" userId="48b1a0973960fc96" providerId="LiveId" clId="{22EDE314-6265-41FD-A59F-8C453C0C7957}" dt="2020-06-24T18:33:38.107" v="3752" actId="478"/>
          <ac:spMkLst>
            <pc:docMk/>
            <pc:sldMk cId="4162613516" sldId="303"/>
            <ac:spMk id="3" creationId="{00000000-0000-0000-0000-000000000000}"/>
          </ac:spMkLst>
        </pc:spChg>
        <pc:spChg chg="del mod">
          <ac:chgData name="Mik Schutte" userId="48b1a0973960fc96" providerId="LiveId" clId="{22EDE314-6265-41FD-A59F-8C453C0C7957}" dt="2020-06-24T18:02:55.927" v="3057" actId="478"/>
          <ac:spMkLst>
            <pc:docMk/>
            <pc:sldMk cId="4162613516" sldId="303"/>
            <ac:spMk id="4" creationId="{00000000-0000-0000-0000-000000000000}"/>
          </ac:spMkLst>
        </pc:spChg>
        <pc:spChg chg="add del mod">
          <ac:chgData name="Mik Schutte" userId="48b1a0973960fc96" providerId="LiveId" clId="{22EDE314-6265-41FD-A59F-8C453C0C7957}" dt="2020-06-24T12:36:52.152" v="2841" actId="931"/>
          <ac:spMkLst>
            <pc:docMk/>
            <pc:sldMk cId="4162613516" sldId="303"/>
            <ac:spMk id="6" creationId="{3ECF2D2A-CA74-48C9-8A2C-F7ADCE3A3998}"/>
          </ac:spMkLst>
        </pc:spChg>
        <pc:spChg chg="add del mod">
          <ac:chgData name="Mik Schutte" userId="48b1a0973960fc96" providerId="LiveId" clId="{22EDE314-6265-41FD-A59F-8C453C0C7957}" dt="2020-06-24T12:37:04.437" v="2844" actId="931"/>
          <ac:spMkLst>
            <pc:docMk/>
            <pc:sldMk cId="4162613516" sldId="303"/>
            <ac:spMk id="10" creationId="{F218C192-C407-4DAF-9C24-9EBC5B926DA7}"/>
          </ac:spMkLst>
        </pc:spChg>
        <pc:spChg chg="add del mod">
          <ac:chgData name="Mik Schutte" userId="48b1a0973960fc96" providerId="LiveId" clId="{22EDE314-6265-41FD-A59F-8C453C0C7957}" dt="2020-06-24T18:02:58.483" v="3059" actId="478"/>
          <ac:spMkLst>
            <pc:docMk/>
            <pc:sldMk cId="4162613516" sldId="303"/>
            <ac:spMk id="17" creationId="{6828B474-D72C-44E3-AD98-A90F80D1E831}"/>
          </ac:spMkLst>
        </pc:spChg>
        <pc:spChg chg="add del mod">
          <ac:chgData name="Mik Schutte" userId="48b1a0973960fc96" providerId="LiveId" clId="{22EDE314-6265-41FD-A59F-8C453C0C7957}" dt="2020-06-24T18:03:54.651" v="3079" actId="478"/>
          <ac:spMkLst>
            <pc:docMk/>
            <pc:sldMk cId="4162613516" sldId="303"/>
            <ac:spMk id="19" creationId="{DFD3FF0D-AECD-4C1B-872C-F820433636AC}"/>
          </ac:spMkLst>
        </pc:spChg>
        <pc:spChg chg="add del mod">
          <ac:chgData name="Mik Schutte" userId="48b1a0973960fc96" providerId="LiveId" clId="{22EDE314-6265-41FD-A59F-8C453C0C7957}" dt="2020-06-24T18:03:57.530" v="3082" actId="478"/>
          <ac:spMkLst>
            <pc:docMk/>
            <pc:sldMk cId="4162613516" sldId="303"/>
            <ac:spMk id="21" creationId="{CB435F3A-BE2B-4317-AB70-DAA6AB27648E}"/>
          </ac:spMkLst>
        </pc:spChg>
        <pc:spChg chg="add mod">
          <ac:chgData name="Mik Schutte" userId="48b1a0973960fc96" providerId="LiveId" clId="{22EDE314-6265-41FD-A59F-8C453C0C7957}" dt="2020-06-25T08:10:56.522" v="4197" actId="20577"/>
          <ac:spMkLst>
            <pc:docMk/>
            <pc:sldMk cId="4162613516" sldId="303"/>
            <ac:spMk id="25" creationId="{1DF8DAF2-8F8B-41FD-AF97-A226ED58D7D3}"/>
          </ac:spMkLst>
        </pc:spChg>
        <pc:spChg chg="add mod">
          <ac:chgData name="Mik Schutte" userId="48b1a0973960fc96" providerId="LiveId" clId="{22EDE314-6265-41FD-A59F-8C453C0C7957}" dt="2020-06-25T08:11:22.976" v="4222" actId="1076"/>
          <ac:spMkLst>
            <pc:docMk/>
            <pc:sldMk cId="4162613516" sldId="303"/>
            <ac:spMk id="26" creationId="{38DC37C9-B246-4380-A30B-AFE0D1A18A6E}"/>
          </ac:spMkLst>
        </pc:spChg>
        <pc:spChg chg="add del mod">
          <ac:chgData name="Mik Schutte" userId="48b1a0973960fc96" providerId="LiveId" clId="{22EDE314-6265-41FD-A59F-8C453C0C7957}" dt="2020-06-24T18:33:40.736" v="3754" actId="478"/>
          <ac:spMkLst>
            <pc:docMk/>
            <pc:sldMk cId="4162613516" sldId="303"/>
            <ac:spMk id="28" creationId="{D1B21536-0A06-4FBC-A798-02848B8EC2A0}"/>
          </ac:spMkLst>
        </pc:spChg>
        <pc:spChg chg="add mod">
          <ac:chgData name="Mik Schutte" userId="48b1a0973960fc96" providerId="LiveId" clId="{22EDE314-6265-41FD-A59F-8C453C0C7957}" dt="2020-06-25T11:25:22.711" v="5912" actId="20577"/>
          <ac:spMkLst>
            <pc:docMk/>
            <pc:sldMk cId="4162613516" sldId="303"/>
            <ac:spMk id="29" creationId="{37558C00-A6A0-4BE7-976F-2657B0632A18}"/>
          </ac:spMkLst>
        </pc:spChg>
        <pc:picChg chg="add del">
          <ac:chgData name="Mik Schutte" userId="48b1a0973960fc96" providerId="LiveId" clId="{22EDE314-6265-41FD-A59F-8C453C0C7957}" dt="2020-06-24T12:36:44.860" v="2839"/>
          <ac:picMkLst>
            <pc:docMk/>
            <pc:sldMk cId="4162613516" sldId="303"/>
            <ac:picMk id="5" creationId="{908351C2-B3EE-48AB-A902-3EFB5982969A}"/>
          </ac:picMkLst>
        </pc:picChg>
        <pc:picChg chg="add del mod">
          <ac:chgData name="Mik Schutte" userId="48b1a0973960fc96" providerId="LiveId" clId="{22EDE314-6265-41FD-A59F-8C453C0C7957}" dt="2020-06-24T12:36:58.685" v="2843" actId="478"/>
          <ac:picMkLst>
            <pc:docMk/>
            <pc:sldMk cId="4162613516" sldId="303"/>
            <ac:picMk id="8" creationId="{38466D49-730B-4673-AEE5-2193E9FACEA0}"/>
          </ac:picMkLst>
        </pc:picChg>
        <pc:picChg chg="del">
          <ac:chgData name="Mik Schutte" userId="48b1a0973960fc96" providerId="LiveId" clId="{22EDE314-6265-41FD-A59F-8C453C0C7957}" dt="2020-06-24T12:36:45.253" v="2840" actId="478"/>
          <ac:picMkLst>
            <pc:docMk/>
            <pc:sldMk cId="4162613516" sldId="303"/>
            <ac:picMk id="12" creationId="{976EB4B2-36FD-4549-9552-1027465645E6}"/>
          </ac:picMkLst>
        </pc:picChg>
        <pc:picChg chg="add del mod">
          <ac:chgData name="Mik Schutte" userId="48b1a0973960fc96" providerId="LiveId" clId="{22EDE314-6265-41FD-A59F-8C453C0C7957}" dt="2020-06-24T18:03:57.083" v="3081" actId="478"/>
          <ac:picMkLst>
            <pc:docMk/>
            <pc:sldMk cId="4162613516" sldId="303"/>
            <ac:picMk id="13" creationId="{3A4AA60A-79E1-4F69-AD35-4B4A5F6508ED}"/>
          </ac:picMkLst>
        </pc:picChg>
        <pc:picChg chg="add del mod ord">
          <ac:chgData name="Mik Schutte" userId="48b1a0973960fc96" providerId="LiveId" clId="{22EDE314-6265-41FD-A59F-8C453C0C7957}" dt="2020-06-24T18:03:58.306" v="3083" actId="478"/>
          <ac:picMkLst>
            <pc:docMk/>
            <pc:sldMk cId="4162613516" sldId="303"/>
            <ac:picMk id="15" creationId="{A01798D6-4108-4F6F-8D87-0357B1F73B60}"/>
          </ac:picMkLst>
        </pc:picChg>
        <pc:picChg chg="add">
          <ac:chgData name="Mik Schutte" userId="48b1a0973960fc96" providerId="LiveId" clId="{22EDE314-6265-41FD-A59F-8C453C0C7957}" dt="2020-06-24T18:03:59.104" v="3084"/>
          <ac:picMkLst>
            <pc:docMk/>
            <pc:sldMk cId="4162613516" sldId="303"/>
            <ac:picMk id="22" creationId="{76AE8512-5E43-4A3A-AB96-1B7D31CF6725}"/>
          </ac:picMkLst>
        </pc:picChg>
        <pc:picChg chg="add mod">
          <ac:chgData name="Mik Schutte" userId="48b1a0973960fc96" providerId="LiveId" clId="{22EDE314-6265-41FD-A59F-8C453C0C7957}" dt="2020-06-24T18:19:46.508" v="3102" actId="1076"/>
          <ac:picMkLst>
            <pc:docMk/>
            <pc:sldMk cId="4162613516" sldId="303"/>
            <ac:picMk id="24" creationId="{6FE8EC0E-E172-44DF-8F9C-8A0FE6746C75}"/>
          </ac:picMkLst>
        </pc:picChg>
      </pc:sldChg>
      <pc:sldChg chg="addSp delSp modSp add delAnim modAnim">
        <pc:chgData name="Mik Schutte" userId="48b1a0973960fc96" providerId="LiveId" clId="{22EDE314-6265-41FD-A59F-8C453C0C7957}" dt="2020-06-25T11:25:52.734" v="5950" actId="20577"/>
        <pc:sldMkLst>
          <pc:docMk/>
          <pc:sldMk cId="1701596052" sldId="304"/>
        </pc:sldMkLst>
        <pc:spChg chg="mod">
          <ac:chgData name="Mik Schutte" userId="48b1a0973960fc96" providerId="LiveId" clId="{22EDE314-6265-41FD-A59F-8C453C0C7957}" dt="2020-06-25T11:25:52.734" v="5950" actId="20577"/>
          <ac:spMkLst>
            <pc:docMk/>
            <pc:sldMk cId="1701596052" sldId="304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4T14:24:01.137" v="2959" actId="20577"/>
          <ac:spMkLst>
            <pc:docMk/>
            <pc:sldMk cId="1701596052" sldId="304"/>
            <ac:spMk id="4" creationId="{00000000-0000-0000-0000-000000000000}"/>
          </ac:spMkLst>
        </pc:spChg>
        <pc:spChg chg="add del mod">
          <ac:chgData name="Mik Schutte" userId="48b1a0973960fc96" providerId="LiveId" clId="{22EDE314-6265-41FD-A59F-8C453C0C7957}" dt="2020-06-24T18:19:06.205" v="3096" actId="478"/>
          <ac:spMkLst>
            <pc:docMk/>
            <pc:sldMk cId="1701596052" sldId="304"/>
            <ac:spMk id="9" creationId="{7946AF8D-F706-49C1-AB99-EBFD447C38ED}"/>
          </ac:spMkLst>
        </pc:spChg>
        <pc:spChg chg="add mod">
          <ac:chgData name="Mik Schutte" userId="48b1a0973960fc96" providerId="LiveId" clId="{22EDE314-6265-41FD-A59F-8C453C0C7957}" dt="2020-06-25T08:11:37.393" v="4249" actId="20577"/>
          <ac:spMkLst>
            <pc:docMk/>
            <pc:sldMk cId="1701596052" sldId="304"/>
            <ac:spMk id="15" creationId="{D668B4C8-DE37-444E-9BCC-D54DA163D3AD}"/>
          </ac:spMkLst>
        </pc:spChg>
        <pc:spChg chg="add mod">
          <ac:chgData name="Mik Schutte" userId="48b1a0973960fc96" providerId="LiveId" clId="{22EDE314-6265-41FD-A59F-8C453C0C7957}" dt="2020-06-25T08:12:11.933" v="4253" actId="1076"/>
          <ac:spMkLst>
            <pc:docMk/>
            <pc:sldMk cId="1701596052" sldId="304"/>
            <ac:spMk id="16" creationId="{D516497E-42CC-4F01-AC00-6A2CC3E1E502}"/>
          </ac:spMkLst>
        </pc:spChg>
        <pc:picChg chg="add del mod ord modCrop">
          <ac:chgData name="Mik Schutte" userId="48b1a0973960fc96" providerId="LiveId" clId="{22EDE314-6265-41FD-A59F-8C453C0C7957}" dt="2020-06-24T18:05:13.833" v="3094" actId="478"/>
          <ac:picMkLst>
            <pc:docMk/>
            <pc:sldMk cId="1701596052" sldId="304"/>
            <ac:picMk id="5" creationId="{2AA1AD6E-EDFD-4D6D-BF77-D40D839DA797}"/>
          </ac:picMkLst>
        </pc:picChg>
        <pc:picChg chg="add del mod">
          <ac:chgData name="Mik Schutte" userId="48b1a0973960fc96" providerId="LiveId" clId="{22EDE314-6265-41FD-A59F-8C453C0C7957}" dt="2020-06-24T18:05:13.186" v="3093" actId="478"/>
          <ac:picMkLst>
            <pc:docMk/>
            <pc:sldMk cId="1701596052" sldId="304"/>
            <ac:picMk id="7" creationId="{57B38CD2-6BA0-44D9-9996-F43C0CE90BA2}"/>
          </ac:picMkLst>
        </pc:picChg>
        <pc:picChg chg="add mod">
          <ac:chgData name="Mik Schutte" userId="48b1a0973960fc96" providerId="LiveId" clId="{22EDE314-6265-41FD-A59F-8C453C0C7957}" dt="2020-06-24T18:19:59.619" v="3103" actId="1076"/>
          <ac:picMkLst>
            <pc:docMk/>
            <pc:sldMk cId="1701596052" sldId="304"/>
            <ac:picMk id="11" creationId="{AEECB637-3EFB-47A0-8EB1-180265996979}"/>
          </ac:picMkLst>
        </pc:picChg>
        <pc:picChg chg="del">
          <ac:chgData name="Mik Schutte" userId="48b1a0973960fc96" providerId="LiveId" clId="{22EDE314-6265-41FD-A59F-8C453C0C7957}" dt="2020-06-24T18:19:05.376" v="3095" actId="478"/>
          <ac:picMkLst>
            <pc:docMk/>
            <pc:sldMk cId="1701596052" sldId="304"/>
            <ac:picMk id="13" creationId="{3A4AA60A-79E1-4F69-AD35-4B4A5F6508ED}"/>
          </ac:picMkLst>
        </pc:picChg>
        <pc:picChg chg="add mod">
          <ac:chgData name="Mik Schutte" userId="48b1a0973960fc96" providerId="LiveId" clId="{22EDE314-6265-41FD-A59F-8C453C0C7957}" dt="2020-06-24T18:20:23.412" v="3110" actId="1076"/>
          <ac:picMkLst>
            <pc:docMk/>
            <pc:sldMk cId="1701596052" sldId="304"/>
            <ac:picMk id="14" creationId="{C2C8A11A-B906-4585-90FB-0A467E034C54}"/>
          </ac:picMkLst>
        </pc:picChg>
      </pc:sldChg>
      <pc:sldChg chg="modSp add del">
        <pc:chgData name="Mik Schutte" userId="48b1a0973960fc96" providerId="LiveId" clId="{22EDE314-6265-41FD-A59F-8C453C0C7957}" dt="2020-06-24T18:22:27.684" v="3114" actId="2696"/>
        <pc:sldMkLst>
          <pc:docMk/>
          <pc:sldMk cId="3467686604" sldId="305"/>
        </pc:sldMkLst>
        <pc:spChg chg="mod">
          <ac:chgData name="Mik Schutte" userId="48b1a0973960fc96" providerId="LiveId" clId="{22EDE314-6265-41FD-A59F-8C453C0C7957}" dt="2020-06-24T12:49:32.912" v="2953" actId="20577"/>
          <ac:spMkLst>
            <pc:docMk/>
            <pc:sldMk cId="3467686604" sldId="305"/>
            <ac:spMk id="4" creationId="{00000000-0000-0000-0000-000000000000}"/>
          </ac:spMkLst>
        </pc:spChg>
      </pc:sldChg>
      <pc:sldChg chg="modSp add del">
        <pc:chgData name="Mik Schutte" userId="48b1a0973960fc96" providerId="LiveId" clId="{22EDE314-6265-41FD-A59F-8C453C0C7957}" dt="2020-06-24T18:22:28.696" v="3115" actId="2696"/>
        <pc:sldMkLst>
          <pc:docMk/>
          <pc:sldMk cId="2763335706" sldId="306"/>
        </pc:sldMkLst>
        <pc:spChg chg="mod">
          <ac:chgData name="Mik Schutte" userId="48b1a0973960fc96" providerId="LiveId" clId="{22EDE314-6265-41FD-A59F-8C453C0C7957}" dt="2020-06-24T12:49:45.322" v="2956" actId="20577"/>
          <ac:spMkLst>
            <pc:docMk/>
            <pc:sldMk cId="2763335706" sldId="306"/>
            <ac:spMk id="4" creationId="{00000000-0000-0000-0000-000000000000}"/>
          </ac:spMkLst>
        </pc:spChg>
      </pc:sldChg>
      <pc:sldChg chg="modSp add">
        <pc:chgData name="Mik Schutte" userId="48b1a0973960fc96" providerId="LiveId" clId="{22EDE314-6265-41FD-A59F-8C453C0C7957}" dt="2020-06-25T10:27:38.132" v="5533" actId="20577"/>
        <pc:sldMkLst>
          <pc:docMk/>
          <pc:sldMk cId="872366630" sldId="307"/>
        </pc:sldMkLst>
        <pc:spChg chg="mod">
          <ac:chgData name="Mik Schutte" userId="48b1a0973960fc96" providerId="LiveId" clId="{22EDE314-6265-41FD-A59F-8C453C0C7957}" dt="2020-06-25T10:17:31.602" v="4701" actId="20577"/>
          <ac:spMkLst>
            <pc:docMk/>
            <pc:sldMk cId="872366630" sldId="307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5T10:27:38.132" v="5533" actId="20577"/>
          <ac:spMkLst>
            <pc:docMk/>
            <pc:sldMk cId="872366630" sldId="307"/>
            <ac:spMk id="4" creationId="{00000000-0000-0000-0000-000000000000}"/>
          </ac:spMkLst>
        </pc:spChg>
      </pc:sldChg>
      <pc:sldChg chg="addSp delSp modSp add ord modAnim">
        <pc:chgData name="Mik Schutte" userId="48b1a0973960fc96" providerId="LiveId" clId="{22EDE314-6265-41FD-A59F-8C453C0C7957}" dt="2020-06-25T11:26:11.198" v="5961" actId="20577"/>
        <pc:sldMkLst>
          <pc:docMk/>
          <pc:sldMk cId="3315980202" sldId="308"/>
        </pc:sldMkLst>
        <pc:spChg chg="del">
          <ac:chgData name="Mik Schutte" userId="48b1a0973960fc96" providerId="LiveId" clId="{22EDE314-6265-41FD-A59F-8C453C0C7957}" dt="2020-06-24T18:33:32.819" v="3749" actId="478"/>
          <ac:spMkLst>
            <pc:docMk/>
            <pc:sldMk cId="3315980202" sldId="308"/>
            <ac:spMk id="3" creationId="{00000000-0000-0000-0000-000000000000}"/>
          </ac:spMkLst>
        </pc:spChg>
        <pc:spChg chg="add del mod">
          <ac:chgData name="Mik Schutte" userId="48b1a0973960fc96" providerId="LiveId" clId="{22EDE314-6265-41FD-A59F-8C453C0C7957}" dt="2020-06-24T18:33:35.177" v="3751" actId="478"/>
          <ac:spMkLst>
            <pc:docMk/>
            <pc:sldMk cId="3315980202" sldId="308"/>
            <ac:spMk id="4" creationId="{C341A284-0B2C-49B2-85FA-6A78737B8987}"/>
          </ac:spMkLst>
        </pc:spChg>
        <pc:spChg chg="add del mod">
          <ac:chgData name="Mik Schutte" userId="48b1a0973960fc96" providerId="LiveId" clId="{22EDE314-6265-41FD-A59F-8C453C0C7957}" dt="2020-06-24T18:34:48.975" v="3769" actId="478"/>
          <ac:spMkLst>
            <pc:docMk/>
            <pc:sldMk cId="3315980202" sldId="308"/>
            <ac:spMk id="6" creationId="{0968B9E4-1BA0-40C4-9948-7D05E8A2FC52}"/>
          </ac:spMkLst>
        </pc:spChg>
        <pc:spChg chg="add mod">
          <ac:chgData name="Mik Schutte" userId="48b1a0973960fc96" providerId="LiveId" clId="{22EDE314-6265-41FD-A59F-8C453C0C7957}" dt="2020-06-25T11:26:11.198" v="5961" actId="20577"/>
          <ac:spMkLst>
            <pc:docMk/>
            <pc:sldMk cId="3315980202" sldId="308"/>
            <ac:spMk id="9" creationId="{ED4DBBAA-EC30-46A4-90E6-2BC784C1151C}"/>
          </ac:spMkLst>
        </pc:spChg>
        <pc:spChg chg="add mod">
          <ac:chgData name="Mik Schutte" userId="48b1a0973960fc96" providerId="LiveId" clId="{22EDE314-6265-41FD-A59F-8C453C0C7957}" dt="2020-06-24T18:35:19.406" v="3775" actId="403"/>
          <ac:spMkLst>
            <pc:docMk/>
            <pc:sldMk cId="3315980202" sldId="308"/>
            <ac:spMk id="10" creationId="{D98B0682-F4A4-431D-85A3-94ED98B27E1C}"/>
          </ac:spMkLst>
        </pc:spChg>
        <pc:spChg chg="del mod">
          <ac:chgData name="Mik Schutte" userId="48b1a0973960fc96" providerId="LiveId" clId="{22EDE314-6265-41FD-A59F-8C453C0C7957}" dt="2020-06-24T18:34:44.218" v="3768" actId="478"/>
          <ac:spMkLst>
            <pc:docMk/>
            <pc:sldMk cId="3315980202" sldId="308"/>
            <ac:spMk id="25" creationId="{1DF8DAF2-8F8B-41FD-AF97-A226ED58D7D3}"/>
          </ac:spMkLst>
        </pc:spChg>
        <pc:spChg chg="del mod">
          <ac:chgData name="Mik Schutte" userId="48b1a0973960fc96" providerId="LiveId" clId="{22EDE314-6265-41FD-A59F-8C453C0C7957}" dt="2020-06-24T18:29:13.648" v="3446" actId="478"/>
          <ac:spMkLst>
            <pc:docMk/>
            <pc:sldMk cId="3315980202" sldId="308"/>
            <ac:spMk id="26" creationId="{38DC37C9-B246-4380-A30B-AFE0D1A18A6E}"/>
          </ac:spMkLst>
        </pc:spChg>
        <pc:picChg chg="mod">
          <ac:chgData name="Mik Schutte" userId="48b1a0973960fc96" providerId="LiveId" clId="{22EDE314-6265-41FD-A59F-8C453C0C7957}" dt="2020-06-24T18:30:09.245" v="3459" actId="1076"/>
          <ac:picMkLst>
            <pc:docMk/>
            <pc:sldMk cId="3315980202" sldId="308"/>
            <ac:picMk id="22" creationId="{76AE8512-5E43-4A3A-AB96-1B7D31CF6725}"/>
          </ac:picMkLst>
        </pc:picChg>
        <pc:picChg chg="mod">
          <ac:chgData name="Mik Schutte" userId="48b1a0973960fc96" providerId="LiveId" clId="{22EDE314-6265-41FD-A59F-8C453C0C7957}" dt="2020-06-24T18:36:27.694" v="3793" actId="1076"/>
          <ac:picMkLst>
            <pc:docMk/>
            <pc:sldMk cId="3315980202" sldId="308"/>
            <ac:picMk id="24" creationId="{6FE8EC0E-E172-44DF-8F9C-8A0FE6746C75}"/>
          </ac:picMkLst>
        </pc:picChg>
      </pc:sldChg>
      <pc:sldChg chg="delSp modSp add ord modAnim">
        <pc:chgData name="Mik Schutte" userId="48b1a0973960fc96" providerId="LiveId" clId="{22EDE314-6265-41FD-A59F-8C453C0C7957}" dt="2020-06-25T11:26:16.343" v="5972" actId="20577"/>
        <pc:sldMkLst>
          <pc:docMk/>
          <pc:sldMk cId="3167704211" sldId="309"/>
        </pc:sldMkLst>
        <pc:spChg chg="mod">
          <ac:chgData name="Mik Schutte" userId="48b1a0973960fc96" providerId="LiveId" clId="{22EDE314-6265-41FD-A59F-8C453C0C7957}" dt="2020-06-25T11:26:16.343" v="5972" actId="20577"/>
          <ac:spMkLst>
            <pc:docMk/>
            <pc:sldMk cId="3167704211" sldId="309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4T18:32:54.789" v="3692" actId="14100"/>
          <ac:spMkLst>
            <pc:docMk/>
            <pc:sldMk cId="3167704211" sldId="309"/>
            <ac:spMk id="4" creationId="{00000000-0000-0000-0000-000000000000}"/>
          </ac:spMkLst>
        </pc:spChg>
        <pc:spChg chg="mod">
          <ac:chgData name="Mik Schutte" userId="48b1a0973960fc96" providerId="LiveId" clId="{22EDE314-6265-41FD-A59F-8C453C0C7957}" dt="2020-06-24T18:38:02.948" v="4097" actId="20577"/>
          <ac:spMkLst>
            <pc:docMk/>
            <pc:sldMk cId="3167704211" sldId="309"/>
            <ac:spMk id="15" creationId="{D668B4C8-DE37-444E-9BCC-D54DA163D3AD}"/>
          </ac:spMkLst>
        </pc:spChg>
        <pc:spChg chg="del mod">
          <ac:chgData name="Mik Schutte" userId="48b1a0973960fc96" providerId="LiveId" clId="{22EDE314-6265-41FD-A59F-8C453C0C7957}" dt="2020-06-24T18:31:10.787" v="3590" actId="478"/>
          <ac:spMkLst>
            <pc:docMk/>
            <pc:sldMk cId="3167704211" sldId="309"/>
            <ac:spMk id="16" creationId="{D516497E-42CC-4F01-AC00-6A2CC3E1E502}"/>
          </ac:spMkLst>
        </pc:spChg>
        <pc:picChg chg="mod">
          <ac:chgData name="Mik Schutte" userId="48b1a0973960fc96" providerId="LiveId" clId="{22EDE314-6265-41FD-A59F-8C453C0C7957}" dt="2020-06-24T18:31:37.152" v="3594" actId="1076"/>
          <ac:picMkLst>
            <pc:docMk/>
            <pc:sldMk cId="3167704211" sldId="309"/>
            <ac:picMk id="11" creationId="{AEECB637-3EFB-47A0-8EB1-180265996979}"/>
          </ac:picMkLst>
        </pc:picChg>
        <pc:picChg chg="mod">
          <ac:chgData name="Mik Schutte" userId="48b1a0973960fc96" providerId="LiveId" clId="{22EDE314-6265-41FD-A59F-8C453C0C7957}" dt="2020-06-24T18:36:23.208" v="3792" actId="1076"/>
          <ac:picMkLst>
            <pc:docMk/>
            <pc:sldMk cId="3167704211" sldId="309"/>
            <ac:picMk id="14" creationId="{C2C8A11A-B906-4585-90FB-0A467E034C54}"/>
          </ac:picMkLst>
        </pc:picChg>
      </pc:sldChg>
      <pc:sldChg chg="addSp delSp modSp add modAnim modNotesTx">
        <pc:chgData name="Mik Schutte" userId="48b1a0973960fc96" providerId="LiveId" clId="{22EDE314-6265-41FD-A59F-8C453C0C7957}" dt="2020-06-25T11:10:16.704" v="5874" actId="1076"/>
        <pc:sldMkLst>
          <pc:docMk/>
          <pc:sldMk cId="3665134619" sldId="310"/>
        </pc:sldMkLst>
        <pc:spChg chg="mod">
          <ac:chgData name="Mik Schutte" userId="48b1a0973960fc96" providerId="LiveId" clId="{22EDE314-6265-41FD-A59F-8C453C0C7957}" dt="2020-06-25T11:09:45.253" v="5863" actId="20577"/>
          <ac:spMkLst>
            <pc:docMk/>
            <pc:sldMk cId="3665134619" sldId="310"/>
            <ac:spMk id="15" creationId="{D668B4C8-DE37-444E-9BCC-D54DA163D3AD}"/>
          </ac:spMkLst>
        </pc:spChg>
        <pc:picChg chg="add del mod">
          <ac:chgData name="Mik Schutte" userId="48b1a0973960fc96" providerId="LiveId" clId="{22EDE314-6265-41FD-A59F-8C453C0C7957}" dt="2020-06-25T11:00:18.837" v="5538" actId="478"/>
          <ac:picMkLst>
            <pc:docMk/>
            <pc:sldMk cId="3665134619" sldId="310"/>
            <ac:picMk id="5" creationId="{3FF7E35B-3831-462F-9D93-F4B2BFC47B59}"/>
          </ac:picMkLst>
        </pc:picChg>
        <pc:picChg chg="add mod ord">
          <ac:chgData name="Mik Schutte" userId="48b1a0973960fc96" providerId="LiveId" clId="{22EDE314-6265-41FD-A59F-8C453C0C7957}" dt="2020-06-25T11:06:00.021" v="5634" actId="1076"/>
          <ac:picMkLst>
            <pc:docMk/>
            <pc:sldMk cId="3665134619" sldId="310"/>
            <ac:picMk id="7" creationId="{B0A6F249-76EF-4985-8287-757D59190C07}"/>
          </ac:picMkLst>
        </pc:picChg>
        <pc:picChg chg="add mod">
          <ac:chgData name="Mik Schutte" userId="48b1a0973960fc96" providerId="LiveId" clId="{22EDE314-6265-41FD-A59F-8C453C0C7957}" dt="2020-06-25T11:10:16.704" v="5874" actId="1076"/>
          <ac:picMkLst>
            <pc:docMk/>
            <pc:sldMk cId="3665134619" sldId="310"/>
            <ac:picMk id="9" creationId="{58C015F5-39BD-44C0-84D5-D97C527AC59E}"/>
          </ac:picMkLst>
        </pc:picChg>
        <pc:picChg chg="del">
          <ac:chgData name="Mik Schutte" userId="48b1a0973960fc96" providerId="LiveId" clId="{22EDE314-6265-41FD-A59F-8C453C0C7957}" dt="2020-06-25T10:16:39.286" v="4699" actId="478"/>
          <ac:picMkLst>
            <pc:docMk/>
            <pc:sldMk cId="3665134619" sldId="310"/>
            <ac:picMk id="11" creationId="{AEECB637-3EFB-47A0-8EB1-180265996979}"/>
          </ac:picMkLst>
        </pc:picChg>
        <pc:picChg chg="del">
          <ac:chgData name="Mik Schutte" userId="48b1a0973960fc96" providerId="LiveId" clId="{22EDE314-6265-41FD-A59F-8C453C0C7957}" dt="2020-06-25T10:16:40.373" v="4700" actId="478"/>
          <ac:picMkLst>
            <pc:docMk/>
            <pc:sldMk cId="3665134619" sldId="310"/>
            <ac:picMk id="14" creationId="{C2C8A11A-B906-4585-90FB-0A467E034C54}"/>
          </ac:picMkLst>
        </pc:picChg>
      </pc:sldChg>
      <pc:sldChg chg="modSp add ord">
        <pc:chgData name="Mik Schutte" userId="48b1a0973960fc96" providerId="LiveId" clId="{22EDE314-6265-41FD-A59F-8C453C0C7957}" dt="2020-06-25T10:23:00.457" v="5367" actId="20577"/>
        <pc:sldMkLst>
          <pc:docMk/>
          <pc:sldMk cId="3930105510" sldId="311"/>
        </pc:sldMkLst>
        <pc:spChg chg="mod">
          <ac:chgData name="Mik Schutte" userId="48b1a0973960fc96" providerId="LiveId" clId="{22EDE314-6265-41FD-A59F-8C453C0C7957}" dt="2020-06-25T10:17:41.062" v="4714" actId="20577"/>
          <ac:spMkLst>
            <pc:docMk/>
            <pc:sldMk cId="3930105510" sldId="311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5T10:23:00.457" v="5367" actId="20577"/>
          <ac:spMkLst>
            <pc:docMk/>
            <pc:sldMk cId="3930105510" sldId="311"/>
            <ac:spMk id="4" creationId="{00000000-0000-0000-0000-000000000000}"/>
          </ac:spMkLst>
        </pc:spChg>
      </pc:sldChg>
      <pc:sldChg chg="addSp delSp modSp add">
        <pc:chgData name="Mik Schutte" userId="48b1a0973960fc96" providerId="LiveId" clId="{22EDE314-6265-41FD-A59F-8C453C0C7957}" dt="2020-06-25T11:14:44.342" v="5897" actId="1076"/>
        <pc:sldMkLst>
          <pc:docMk/>
          <pc:sldMk cId="62713437" sldId="312"/>
        </pc:sldMkLst>
        <pc:spChg chg="del">
          <ac:chgData name="Mik Schutte" userId="48b1a0973960fc96" providerId="LiveId" clId="{22EDE314-6265-41FD-A59F-8C453C0C7957}" dt="2020-06-25T11:13:56.060" v="5883" actId="478"/>
          <ac:spMkLst>
            <pc:docMk/>
            <pc:sldMk cId="62713437" sldId="312"/>
            <ac:spMk id="4" creationId="{00000000-0000-0000-0000-000000000000}"/>
          </ac:spMkLst>
        </pc:spChg>
        <pc:spChg chg="add del mod">
          <ac:chgData name="Mik Schutte" userId="48b1a0973960fc96" providerId="LiveId" clId="{22EDE314-6265-41FD-A59F-8C453C0C7957}" dt="2020-06-25T11:14:00.873" v="5886" actId="478"/>
          <ac:spMkLst>
            <pc:docMk/>
            <pc:sldMk cId="62713437" sldId="312"/>
            <ac:spMk id="5" creationId="{3BC35855-0715-4498-96E0-1FF82A2A39FC}"/>
          </ac:spMkLst>
        </pc:spChg>
        <pc:picChg chg="add mod">
          <ac:chgData name="Mik Schutte" userId="48b1a0973960fc96" providerId="LiveId" clId="{22EDE314-6265-41FD-A59F-8C453C0C7957}" dt="2020-06-25T11:14:18.868" v="5894" actId="1076"/>
          <ac:picMkLst>
            <pc:docMk/>
            <pc:sldMk cId="62713437" sldId="312"/>
            <ac:picMk id="7" creationId="{5489440F-D707-4AB7-8128-38E8A6422841}"/>
          </ac:picMkLst>
        </pc:picChg>
        <pc:picChg chg="add del mod">
          <ac:chgData name="Mik Schutte" userId="48b1a0973960fc96" providerId="LiveId" clId="{22EDE314-6265-41FD-A59F-8C453C0C7957}" dt="2020-06-25T11:14:44.342" v="5897" actId="1076"/>
          <ac:picMkLst>
            <pc:docMk/>
            <pc:sldMk cId="62713437" sldId="312"/>
            <ac:picMk id="9" creationId="{7E71D9F0-0C28-483C-B67F-D1E9E2DEC092}"/>
          </ac:picMkLst>
        </pc:picChg>
      </pc:sldChg>
      <pc:sldChg chg="modSp add del">
        <pc:chgData name="Mik Schutte" userId="48b1a0973960fc96" providerId="LiveId" clId="{22EDE314-6265-41FD-A59F-8C453C0C7957}" dt="2020-06-25T10:24:11.065" v="5378" actId="2696"/>
        <pc:sldMkLst>
          <pc:docMk/>
          <pc:sldMk cId="3804770341" sldId="312"/>
        </pc:sldMkLst>
        <pc:spChg chg="mod">
          <ac:chgData name="Mik Schutte" userId="48b1a0973960fc96" providerId="LiveId" clId="{22EDE314-6265-41FD-A59F-8C453C0C7957}" dt="2020-06-25T10:23:28.008" v="5377" actId="20577"/>
          <ac:spMkLst>
            <pc:docMk/>
            <pc:sldMk cId="3804770341" sldId="31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3FC99-108D-4695-8AF1-2D7D2FAECB94}" type="datetimeFigureOut">
              <a:rPr lang="en-US" smtClean="0"/>
              <a:pPr/>
              <a:t>6/25/2020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3632F-4A90-4A2D-9731-9ADAF86519F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9678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A9597-787D-4A4E-A08C-2F4F459F2753}" type="datetimeFigureOut">
              <a:rPr lang="en-US" smtClean="0"/>
              <a:pPr/>
              <a:t>6/25/2020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915E-8BAF-4DB5-8BE1-35DD7C1B4FF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5844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Manhattan</a:t>
            </a:r>
          </a:p>
        </p:txBody>
      </p:sp>
    </p:spTree>
    <p:extLst>
      <p:ext uri="{BB962C8B-B14F-4D97-AF65-F5344CB8AC3E}">
        <p14:creationId xmlns:p14="http://schemas.microsoft.com/office/powerpoint/2010/main" val="4280546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873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493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oplossingen</a:t>
            </a:r>
            <a:r>
              <a:rPr lang="en-GB" dirty="0"/>
              <a:t> 4500.</a:t>
            </a:r>
          </a:p>
          <a:p>
            <a:r>
              <a:rPr lang="en-GB" dirty="0" err="1"/>
              <a:t>Enkele</a:t>
            </a:r>
            <a:r>
              <a:rPr lang="en-GB" dirty="0"/>
              <a:t> </a:t>
            </a:r>
            <a:r>
              <a:rPr lang="en-GB" dirty="0" err="1"/>
              <a:t>hilldescent</a:t>
            </a:r>
            <a:r>
              <a:rPr lang="en-GB" dirty="0"/>
              <a:t> 20.000 (10x)</a:t>
            </a:r>
          </a:p>
        </p:txBody>
      </p:sp>
    </p:spTree>
    <p:extLst>
      <p:ext uri="{BB962C8B-B14F-4D97-AF65-F5344CB8AC3E}">
        <p14:creationId xmlns:p14="http://schemas.microsoft.com/office/powerpoint/2010/main" val="2803694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276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71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Intersections</a:t>
            </a:r>
          </a:p>
        </p:txBody>
      </p:sp>
    </p:spTree>
    <p:extLst>
      <p:ext uri="{BB962C8B-B14F-4D97-AF65-F5344CB8AC3E}">
        <p14:creationId xmlns:p14="http://schemas.microsoft.com/office/powerpoint/2010/main" val="113611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60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825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99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Pad </a:t>
            </a:r>
            <a:r>
              <a:rPr lang="en-GB" dirty="0" err="1"/>
              <a:t>lengte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bepalen</a:t>
            </a:r>
            <a:r>
              <a:rPr lang="en-GB" dirty="0"/>
              <a:t>. Want hoe </a:t>
            </a:r>
            <a:r>
              <a:rPr lang="en-GB" dirty="0" err="1"/>
              <a:t>liggen</a:t>
            </a:r>
            <a:r>
              <a:rPr lang="en-GB" dirty="0"/>
              <a:t> </a:t>
            </a:r>
            <a:r>
              <a:rPr lang="en-GB" dirty="0" err="1"/>
              <a:t>paden</a:t>
            </a:r>
            <a:r>
              <a:rPr lang="en-GB" dirty="0"/>
              <a:t> dan in de </a:t>
            </a:r>
            <a:r>
              <a:rPr lang="en-GB" dirty="0" err="1"/>
              <a:t>wegggg</a:t>
            </a:r>
            <a:r>
              <a:rPr lang="en-GB" dirty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679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0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584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72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233951"/>
            <a:ext cx="3935784" cy="78880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1196975"/>
            <a:ext cx="12192000" cy="5661025"/>
          </a:xfrm>
        </p:spPr>
        <p:txBody>
          <a:bodyPr/>
          <a:lstStyle>
            <a:lvl1pPr>
              <a:defRPr baseline="-25000"/>
            </a:lvl1pPr>
          </a:lstStyle>
          <a:p>
            <a:endParaRPr lang="en-US" dirty="0"/>
          </a:p>
        </p:txBody>
      </p:sp>
      <p:sp>
        <p:nvSpPr>
          <p:cNvPr id="19" name="Spreker + datum">
            <a:extLst>
              <a:ext uri="{FF2B5EF4-FFF2-40B4-BE49-F238E27FC236}">
                <a16:creationId xmlns:a16="http://schemas.microsoft.com/office/drawing/2014/main" id="{22050EA1-CA9C-4396-8218-E69567FC45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337" y="5589240"/>
            <a:ext cx="4652591" cy="487833"/>
          </a:xfrm>
          <a:solidFill>
            <a:schemeClr val="bg1">
              <a:lumMod val="85000"/>
            </a:schemeClr>
          </a:solidFill>
        </p:spPr>
        <p:txBody>
          <a:bodyPr tIns="180000">
            <a:norm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Spreker + Datum</a:t>
            </a:r>
            <a:br>
              <a:rPr lang="nl-NL" dirty="0"/>
            </a:br>
            <a:endParaRPr lang="nl-NL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B010751-BA61-49BF-A388-64D88C63E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6" y="4293096"/>
            <a:ext cx="4652591" cy="1296144"/>
          </a:xfr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3C1930B-82DE-4C71-BB08-517E65612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6" y="3826564"/>
            <a:ext cx="4652592" cy="466532"/>
          </a:xfrm>
          <a:solidFill>
            <a:schemeClr val="bg1"/>
          </a:solidFill>
        </p:spPr>
        <p:txBody>
          <a:bodyPr tIns="144000"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2792744" y="62068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80234"/>
            <a:ext cx="381000" cy="381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2792744" y="2156298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je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397928" y="2215821"/>
            <a:ext cx="288032" cy="276999"/>
            <a:chOff x="12494133" y="2712391"/>
            <a:chExt cx="288032" cy="276999"/>
          </a:xfrm>
        </p:grpSpPr>
        <p:sp>
          <p:nvSpPr>
            <p:cNvPr id="16" name="Rectangle 1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2791363" y="3798204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302" y="5136676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/>
          <p:cNvCxnSpPr/>
          <p:nvPr userDrawn="1"/>
        </p:nvCxnSpPr>
        <p:spPr>
          <a:xfrm>
            <a:off x="12388482" y="569530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12397928" y="2861179"/>
            <a:ext cx="288032" cy="276999"/>
            <a:chOff x="12492689" y="2721406"/>
            <a:chExt cx="288032" cy="276999"/>
          </a:xfrm>
        </p:grpSpPr>
        <p:sp>
          <p:nvSpPr>
            <p:cNvPr id="27" name="Rectangle 2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12396700" y="273236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12370968" y="208429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/>
          <p:cNvSpPr txBox="1"/>
          <p:nvPr userDrawn="1"/>
        </p:nvSpPr>
        <p:spPr>
          <a:xfrm>
            <a:off x="12846660" y="2890242"/>
            <a:ext cx="17281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Klik vervolgens bij het onderdeel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‘Schikken’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‘Naar achtergrond’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2421465" y="3800073"/>
            <a:ext cx="288032" cy="276999"/>
            <a:chOff x="12492689" y="2721406"/>
            <a:chExt cx="288032" cy="276999"/>
          </a:xfrm>
        </p:grpSpPr>
        <p:sp>
          <p:nvSpPr>
            <p:cNvPr id="33" name="Rectangle 3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5" name="Straight Connector 34"/>
          <p:cNvCxnSpPr/>
          <p:nvPr userDrawn="1"/>
        </p:nvCxnSpPr>
        <p:spPr>
          <a:xfrm>
            <a:off x="12385533" y="371703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Startpagina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57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pos="668">
          <p15:clr>
            <a:srgbClr val="FBAE40"/>
          </p15:clr>
        </p15:guide>
        <p15:guide id="9" pos="4567">
          <p15:clr>
            <a:srgbClr val="FBAE40"/>
          </p15:clr>
        </p15:guide>
        <p15:guide id="11" orient="horz" pos="3816" userDrawn="1">
          <p15:clr>
            <a:srgbClr val="FBAE40"/>
          </p15:clr>
        </p15:guide>
        <p15:guide id="12" orient="horz" pos="3528" userDrawn="1">
          <p15:clr>
            <a:srgbClr val="FBAE40"/>
          </p15:clr>
        </p15:guide>
        <p15:guide id="13" pos="501" userDrawn="1">
          <p15:clr>
            <a:srgbClr val="FBAE40"/>
          </p15:clr>
        </p15:guide>
        <p15:guide id="14" pos="3425" userDrawn="1">
          <p15:clr>
            <a:srgbClr val="FBAE40"/>
          </p15:clr>
        </p15:guide>
        <p15:guide id="15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907200"/>
            <a:ext cx="11159196" cy="8059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200" y="1937792"/>
            <a:ext cx="3495576" cy="4515544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 useBgFill="1">
        <p:nvSpPr>
          <p:cNvPr id="16" name="Picture Placeholder 7">
            <a:extLst>
              <a:ext uri="{FF2B5EF4-FFF2-40B4-BE49-F238E27FC236}">
                <a16:creationId xmlns:a16="http://schemas.microsoft.com/office/drawing/2014/main" id="{F3EBE767-6505-4CEF-AB07-52CB38903C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12224" y="1937792"/>
            <a:ext cx="3495576" cy="4515544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 useBgFill="1">
        <p:nvSpPr>
          <p:cNvPr id="17" name="Picture Placeholder 7">
            <a:extLst>
              <a:ext uri="{FF2B5EF4-FFF2-40B4-BE49-F238E27FC236}">
                <a16:creationId xmlns:a16="http://schemas.microsoft.com/office/drawing/2014/main" id="{D0EE3735-77D9-4126-9A30-0D4B6017D65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48212" y="1937792"/>
            <a:ext cx="3495576" cy="4515544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14" name="Rectangle 1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24" name="Rectangle 2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" name="Straight Connector 25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</a:t>
            </a:r>
            <a:r>
              <a:rPr lang="nl-NL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3x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44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  <p15:guide id="4" pos="363">
          <p15:clr>
            <a:srgbClr val="FBAE40"/>
          </p15:clr>
        </p15:guide>
        <p15:guide id="7" pos="5301">
          <p15:clr>
            <a:srgbClr val="FBAE40"/>
          </p15:clr>
        </p15:guide>
        <p15:guide id="8" pos="484">
          <p15:clr>
            <a:srgbClr val="FBAE40"/>
          </p15:clr>
        </p15:guide>
        <p15:guide id="9" orient="horz" pos="981">
          <p15:clr>
            <a:srgbClr val="FBAE40"/>
          </p15:clr>
        </p15:guide>
        <p15:guide id="10" orient="horz" pos="252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907200"/>
            <a:ext cx="11159196" cy="936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9376" y="1988840"/>
            <a:ext cx="5400000" cy="4608512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 useBgFill="1">
        <p:nvSpPr>
          <p:cNvPr id="7" name="Picture Placeholder 7">
            <a:extLst>
              <a:ext uri="{FF2B5EF4-FFF2-40B4-BE49-F238E27FC236}">
                <a16:creationId xmlns:a16="http://schemas.microsoft.com/office/drawing/2014/main" id="{4685375D-185B-47C2-B347-B84257FEFA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40016" y="1988840"/>
            <a:ext cx="5400000" cy="4598609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14" name="Rectangle 1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9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22" name="Rectangle 2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" name="Straight Connector 23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2x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89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63">
          <p15:clr>
            <a:srgbClr val="FBAE40"/>
          </p15:clr>
        </p15:guide>
        <p15:guide id="7" pos="484">
          <p15:clr>
            <a:srgbClr val="FBAE40"/>
          </p15:clr>
        </p15:guide>
        <p15:guide id="8" orient="horz" pos="981">
          <p15:clr>
            <a:srgbClr val="FBAE40"/>
          </p15:clr>
        </p15:guide>
        <p15:guide id="9" orient="horz" pos="252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(iMa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94" y="1668379"/>
            <a:ext cx="6430375" cy="4774256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9315" y="1915200"/>
            <a:ext cx="5606686" cy="44688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6302400" y="2006400"/>
            <a:ext cx="5505600" cy="284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302400" y="2006400"/>
            <a:ext cx="5505600" cy="2846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9" name="Picture 8" descr="iMac.png">
            <a:extLst>
              <a:ext uri="{FF2B5EF4-FFF2-40B4-BE49-F238E27FC236}">
                <a16:creationId xmlns:a16="http://schemas.microsoft.com/office/drawing/2014/main" id="{C8FBE6D9-3C61-4A64-8829-1D01D752B6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94" y="1668379"/>
            <a:ext cx="6430375" cy="47742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D704BE-186B-4873-9F53-FB8893678272}"/>
              </a:ext>
            </a:extLst>
          </p:cNvPr>
          <p:cNvSpPr/>
          <p:nvPr userDrawn="1"/>
        </p:nvSpPr>
        <p:spPr>
          <a:xfrm>
            <a:off x="6302400" y="2006400"/>
            <a:ext cx="5505600" cy="284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17" name="Rectangle 1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25" name="Rectangle 2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7" name="Straight Connector 26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2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(iPa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pad.png">
            <a:extLst>
              <a:ext uri="{FF2B5EF4-FFF2-40B4-BE49-F238E27FC236}">
                <a16:creationId xmlns:a16="http://schemas.microsoft.com/office/drawing/2014/main" id="{72A91A83-7BEC-4DFC-9141-86C25E606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462436"/>
            <a:ext cx="4132447" cy="520692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9315" y="1915200"/>
            <a:ext cx="5606686" cy="44688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7681354" y="2132856"/>
            <a:ext cx="3249600" cy="38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pic>
        <p:nvPicPr>
          <p:cNvPr id="7" name="Picture 6" descr="ipa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462436"/>
            <a:ext cx="4132447" cy="520692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7680176" y="2132856"/>
            <a:ext cx="3249600" cy="384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73CE4D-2F70-45E4-967A-9D739D4C3FC1}"/>
              </a:ext>
            </a:extLst>
          </p:cNvPr>
          <p:cNvSpPr/>
          <p:nvPr userDrawn="1"/>
        </p:nvSpPr>
        <p:spPr>
          <a:xfrm>
            <a:off x="7690730" y="2130610"/>
            <a:ext cx="3249600" cy="38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baseline="0" dirty="0"/>
          </a:p>
        </p:txBody>
      </p:sp>
    </p:spTree>
    <p:extLst>
      <p:ext uri="{BB962C8B-B14F-4D97-AF65-F5344CB8AC3E}">
        <p14:creationId xmlns:p14="http://schemas.microsoft.com/office/powerpoint/2010/main" val="2063110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fiek br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92C6-2ACF-4B38-86C3-6C298EE6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4" y="907200"/>
            <a:ext cx="11223310" cy="93610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4" name="Chart Placeholder 3">
            <a:extLst>
              <a:ext uri="{FF2B5EF4-FFF2-40B4-BE49-F238E27FC236}">
                <a16:creationId xmlns:a16="http://schemas.microsoft.com/office/drawing/2014/main" id="{5958EF81-0CFC-48FC-BE1D-A0A58BBF5B9A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479425" y="1898650"/>
            <a:ext cx="11269663" cy="4208463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chart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91793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F520-9086-466E-9B79-4326410D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4" y="907200"/>
            <a:ext cx="11223309" cy="93610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B1BBC81D-6CE2-4F98-83D0-5B508AF7F554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488951" y="1980000"/>
            <a:ext cx="11260138" cy="4208463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SmartArt graphic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33021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00" y="1980000"/>
            <a:ext cx="11148649" cy="461703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ea typeface="Source Sans Pro" panose="020B0503030403020204" pitchFamily="34" charset="0"/>
              </a:defRPr>
            </a:lvl1pPr>
            <a:lvl2pPr>
              <a:defRPr>
                <a:latin typeface="+mj-lt"/>
                <a:ea typeface="Source Sans Pro" panose="020B0503030403020204" pitchFamily="34" charset="0"/>
              </a:defRPr>
            </a:lvl2pPr>
            <a:lvl3pPr>
              <a:defRPr>
                <a:latin typeface="+mj-lt"/>
                <a:ea typeface="Source Sans Pro" panose="020B0503030403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F7EDB-0AEE-417F-9CB5-243BC8B4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0" y="907200"/>
            <a:ext cx="11159196" cy="936103"/>
          </a:xfrm>
        </p:spPr>
        <p:txBody>
          <a:bodyPr/>
          <a:lstStyle>
            <a:lvl1pPr>
              <a:defRPr b="1">
                <a:latin typeface="+mj-lt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x-none"/>
          </a:p>
        </p:txBody>
      </p:sp>
      <p:sp>
        <p:nvSpPr>
          <p:cNvPr id="4" name="TextBox 3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Tekstpagina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Werken met tekst niveaus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2409976" y="476672"/>
            <a:ext cx="21332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Het UvA sjabloon heeft een aantal voorgeprogrammeerde tekst niveaus. Ga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‘Home’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‘Alinea’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om eenvoudig te schakelen tussen de verschillende niveaus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omlaag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omhoog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Tekstniveaus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Platte tekst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(16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(24 </a:t>
            </a:r>
            <a:r>
              <a:rPr lang="nl-NL" sz="1000" b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(16 </a:t>
            </a:r>
            <a:r>
              <a:rPr lang="nl-NL" sz="1000" i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20" name="Rectangle 1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23" name="Rectangle 2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26" name="Rectangle 2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29" name="Rectangle 2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32" name="Rectangle 3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70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9315" y="1980000"/>
            <a:ext cx="6398773" cy="46307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 useBgFill="1">
        <p:nvSpPr>
          <p:cNvPr id="9" name="Chart Placeholder 8">
            <a:extLst>
              <a:ext uri="{FF2B5EF4-FFF2-40B4-BE49-F238E27FC236}">
                <a16:creationId xmlns:a16="http://schemas.microsoft.com/office/drawing/2014/main" id="{006DB82F-8DD8-4627-ADF9-B9C04CE52499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7104063" y="1980000"/>
            <a:ext cx="4545012" cy="463073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chart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FEB5E-4A4C-4FFF-87D9-D1B9FD8CE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 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836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Picture Placeholder 9">
            <a:extLst>
              <a:ext uri="{FF2B5EF4-FFF2-40B4-BE49-F238E27FC236}">
                <a16:creationId xmlns:a16="http://schemas.microsoft.com/office/drawing/2014/main" id="{7D111C98-D5EF-4008-AE50-102F4F1993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56362" y="0"/>
            <a:ext cx="5735638" cy="6858000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00" y="907200"/>
            <a:ext cx="5616576" cy="936103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7496B7-E71A-4615-93AC-7A3B3AB33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5616576" cy="4249191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tekst + 50% afbeelding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Werken met tekst niveaus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-2409976" y="476672"/>
            <a:ext cx="21332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Het UvA sjabloon heeft een aantal voorgeprogrammeerde tekst niveaus. Ga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‘Home’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‘Alinea’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om eenvoudig te schakelen tussen de verschillende niveaus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omlaag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omhoog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Tekstniveaus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Platte tekst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(16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(24 </a:t>
            </a:r>
            <a:r>
              <a:rPr lang="nl-NL" sz="1000" b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(16 </a:t>
            </a:r>
            <a:r>
              <a:rPr lang="nl-NL" sz="1000" i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23" name="Rectangle 2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26" name="Rectangle 2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29" name="Rectangle 2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32" name="Rectangle 3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35" name="Rectangle 3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43" name="Rectangle 4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Rectangle 44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Connector 48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51" name="Rectangle 5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3" name="Straight Connector 52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57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5120">
          <p15:clr>
            <a:srgbClr val="FBAE40"/>
          </p15:clr>
        </p15:guide>
        <p15:guide id="4" pos="5423">
          <p15:clr>
            <a:srgbClr val="FBAE40"/>
          </p15:clr>
        </p15:guide>
        <p15:guide id="5" pos="3840" userDrawn="1">
          <p15:clr>
            <a:srgbClr val="FBAE40"/>
          </p15:clr>
        </p15:guide>
        <p15:guide id="6" pos="40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0/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Picture Placeholder 9">
            <a:extLst>
              <a:ext uri="{FF2B5EF4-FFF2-40B4-BE49-F238E27FC236}">
                <a16:creationId xmlns:a16="http://schemas.microsoft.com/office/drawing/2014/main" id="{7D111C98-D5EF-4008-AE50-102F4F1993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616" y="0"/>
            <a:ext cx="3475383" cy="6858000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00" y="907200"/>
            <a:ext cx="7992887" cy="936103"/>
          </a:xfrm>
        </p:spPr>
        <p:txBody>
          <a:bodyPr anchor="b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7496B7-E71A-4615-93AC-7A3B3AB33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7992887" cy="4249191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 tekst + 25% afbeelding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Werken met tekst niveaus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-2409976" y="476672"/>
            <a:ext cx="21332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Het UvA sjabloon heeft een aantal voorgeprogrammeerde tekst niveaus. Ga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‘Home’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‘Alinea’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om eenvoudig te schakelen tussen de verschillende niveaus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omlaag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omhoog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Tekstniveaus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Platte tekst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(16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(24 </a:t>
            </a:r>
            <a:r>
              <a:rPr lang="nl-NL" sz="1000" b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(16 </a:t>
            </a:r>
            <a:r>
              <a:rPr lang="nl-NL" sz="1000" i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23" name="Rectangle 2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26" name="Rectangle 2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29" name="Rectangle 2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32" name="Rectangle 3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35" name="Rectangle 3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43" name="Rectangle 4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Rectangle 44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Connector 48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51" name="Rectangle 5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3" name="Straight Connector 52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01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13">
          <p15:clr>
            <a:srgbClr val="FBAE40"/>
          </p15:clr>
        </p15:guide>
        <p15:guide id="3" pos="548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slide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15" y="907200"/>
            <a:ext cx="11159196" cy="58989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8DD10328-45F6-471F-834D-92E7E7ED225F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1556792"/>
            <a:ext cx="12192000" cy="530120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marL="0" indent="0" algn="ctr">
              <a:buNone/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met titel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34" name="Rectangle 3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Straight Connector 39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42" name="Rectangle 4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4" name="Straight Connector 43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0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4797152"/>
            <a:ext cx="8136904" cy="136815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 useBgFill="1"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12192000" cy="6855555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marL="0" indent="0" algn="ctr">
              <a:buNone/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Tussenpagina</a:t>
            </a:r>
            <a:r>
              <a:rPr lang="nl-NL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afbeelding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34" name="Rectangle 3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Straight Connector 39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42" name="Rectangle 4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4" name="Straight Connector 43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5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eslide 2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6263" y="2355850"/>
            <a:ext cx="2395537" cy="241458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 useBgFill="1">
        <p:nvSpPr>
          <p:cNvPr id="9" name="Picture Placeholder 7">
            <a:extLst>
              <a:ext uri="{FF2B5EF4-FFF2-40B4-BE49-F238E27FC236}">
                <a16:creationId xmlns:a16="http://schemas.microsoft.com/office/drawing/2014/main" id="{4769E892-37BD-4E39-8C67-8E1525991DF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21413" y="2364240"/>
            <a:ext cx="2416175" cy="240619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F43F37-6578-4009-AFA1-F16E909D7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461" y="2355850"/>
            <a:ext cx="2905539" cy="2414588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1825921-4BAC-4A30-9D68-5E3CC234D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2972" y="2355850"/>
            <a:ext cx="2905539" cy="241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Introductiepagina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Werken met tekst niveaus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 userDrawn="1"/>
        </p:nvSpPr>
        <p:spPr>
          <a:xfrm>
            <a:off x="-2409976" y="476672"/>
            <a:ext cx="21332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Het UvA sjabloon heeft een aantal voorgeprogrammeerde tekst niveaus. Ga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‘Home’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‘Alinea’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om eenvoudig te schakelen tussen de verschillende niveaus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omlaag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omhoog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Tekstniveaus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Platte tekst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(16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(24 </a:t>
            </a:r>
            <a:r>
              <a:rPr lang="nl-NL" sz="1000" b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(16 </a:t>
            </a:r>
            <a:r>
              <a:rPr lang="nl-NL" sz="1000" i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50" name="Rectangle 4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53" name="Rectangle 5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56" name="Rectangle 5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59" name="Rectangle 5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62" name="Rectangle 6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TextBox 81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Connector 82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86" name="TextBox 85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88" name="Rectangle 87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Rectangle 89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4" name="Straight Connector 93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96" name="Rectangle 9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8" name="Straight Connector 97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2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5225">
          <p15:clr>
            <a:srgbClr val="FBAE40"/>
          </p15:clr>
        </p15:guide>
        <p15:guide id="8" pos="7255">
          <p15:clr>
            <a:srgbClr val="FBAE40"/>
          </p15:clr>
        </p15:guide>
        <p15:guide id="9" pos="2496">
          <p15:clr>
            <a:srgbClr val="FBAE40"/>
          </p15:clr>
        </p15:guide>
        <p15:guide id="10" pos="484">
          <p15:clr>
            <a:srgbClr val="FBAE40"/>
          </p15:clr>
        </p15:guide>
        <p15:guide id="13" pos="3919" userDrawn="1">
          <p15:clr>
            <a:srgbClr val="FBAE40"/>
          </p15:clr>
        </p15:guide>
        <p15:guide id="14" pos="5441" userDrawn="1">
          <p15:clr>
            <a:srgbClr val="FBAE40"/>
          </p15:clr>
        </p15:guide>
        <p15:guide id="15" pos="1872" userDrawn="1">
          <p15:clr>
            <a:srgbClr val="FBAE40"/>
          </p15:clr>
        </p15:guide>
        <p15:guide id="16" pos="363" userDrawn="1">
          <p15:clr>
            <a:srgbClr val="FBAE40"/>
          </p15:clr>
        </p15:guide>
        <p15:guide id="17" orient="horz" pos="1484" userDrawn="1">
          <p15:clr>
            <a:srgbClr val="FBAE40"/>
          </p15:clr>
        </p15:guide>
        <p15:guide id="18" orient="horz" pos="30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ma/Introductieslide 4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907200"/>
            <a:ext cx="11159196" cy="936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60690" y="1933507"/>
            <a:ext cx="2415600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 useBgFill="1">
        <p:nvSpPr>
          <p:cNvPr id="9" name="Picture Placeholder 7">
            <a:extLst>
              <a:ext uri="{FF2B5EF4-FFF2-40B4-BE49-F238E27FC236}">
                <a16:creationId xmlns:a16="http://schemas.microsoft.com/office/drawing/2014/main" id="{4769E892-37BD-4E39-8C67-8E1525991DF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4200" y="1933507"/>
            <a:ext cx="2416175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F43F37-6578-4009-AFA1-F16E909D7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4433068"/>
            <a:ext cx="2416175" cy="23083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1825921-4BAC-4A30-9D68-5E3CC234D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91625" y="4433068"/>
            <a:ext cx="2412355" cy="23083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 useBgFill="1">
        <p:nvSpPr>
          <p:cNvPr id="10" name="Picture Placeholder 7">
            <a:extLst>
              <a:ext uri="{FF2B5EF4-FFF2-40B4-BE49-F238E27FC236}">
                <a16:creationId xmlns:a16="http://schemas.microsoft.com/office/drawing/2014/main" id="{35C5B6DC-BE5E-43A2-941D-79AA88A715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5178" y="1933507"/>
            <a:ext cx="2415600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 useBgFill="1">
        <p:nvSpPr>
          <p:cNvPr id="13" name="Picture Placeholder 7">
            <a:extLst>
              <a:ext uri="{FF2B5EF4-FFF2-40B4-BE49-F238E27FC236}">
                <a16:creationId xmlns:a16="http://schemas.microsoft.com/office/drawing/2014/main" id="{282B1D46-10CA-47BE-8746-C599AF7EAF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91625" y="1933507"/>
            <a:ext cx="2416175" cy="2431596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D248D55-288A-4EC0-AC4C-C8DA816AB3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50506" y="4433068"/>
            <a:ext cx="2416175" cy="23083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A808D4E-A7D5-418F-9DB7-994EFE72ED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5319" y="4433068"/>
            <a:ext cx="2416175" cy="23083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Werken met tekst niveaus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-2409976" y="476672"/>
            <a:ext cx="21332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Het UvA sjabloon heeft een aantal voorgeprogrammeerde tekst niveaus. Ga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‘Home’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‘Alinea’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om eenvoudig te schakelen tussen de verschillende niveaus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omlaag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omhoog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Tekstniveaus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Platte tekst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(16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(24 </a:t>
            </a:r>
            <a:r>
              <a:rPr lang="nl-NL" sz="1000" b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(16 </a:t>
            </a:r>
            <a:r>
              <a:rPr lang="nl-NL" sz="1000" i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31" name="Rectangle 3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34" name="Rectangle 3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37" name="Rectangle 3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40" name="Rectangle 3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43" name="Rectangle 4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TextBox 62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Connector 63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67" name="TextBox 66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69" name="Rectangle 6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" name="Rectangle 70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5" name="Straight Connector 74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77" name="Rectangle 7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Connector 78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Introductiepagina 2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00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63">
          <p15:clr>
            <a:srgbClr val="FBAE40"/>
          </p15:clr>
        </p15:guide>
        <p15:guide id="7" pos="5301">
          <p15:clr>
            <a:srgbClr val="FBAE40"/>
          </p15:clr>
        </p15:guide>
        <p15:guide id="8" pos="7720">
          <p15:clr>
            <a:srgbClr val="FBAE40"/>
          </p15:clr>
        </p15:guide>
        <p15:guide id="9" pos="2883">
          <p15:clr>
            <a:srgbClr val="FBAE40"/>
          </p15:clr>
        </p15:guide>
        <p15:guide id="10" pos="484">
          <p15:clr>
            <a:srgbClr val="FBAE40"/>
          </p15:clr>
        </p15:guide>
        <p15:guide id="13" pos="3976" userDrawn="1">
          <p15:clr>
            <a:srgbClr val="FBAE40"/>
          </p15:clr>
        </p15:guide>
        <p15:guide id="14" pos="5790" userDrawn="1">
          <p15:clr>
            <a:srgbClr val="FBAE40"/>
          </p15:clr>
        </p15:guide>
        <p15:guide id="15" pos="2162" userDrawn="1">
          <p15:clr>
            <a:srgbClr val="FBAE40"/>
          </p15:clr>
        </p15:guide>
        <p15:guide id="16" orient="horz" pos="981" userDrawn="1">
          <p15:clr>
            <a:srgbClr val="FBAE40"/>
          </p15:clr>
        </p15:guide>
        <p15:guide id="17" orient="horz" pos="252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9" y="191126"/>
            <a:ext cx="2705229" cy="5421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315" y="907200"/>
            <a:ext cx="11159196" cy="936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14" y="1980000"/>
            <a:ext cx="11148649" cy="46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88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2" r:id="rId1"/>
    <p:sldLayoutId id="2147485013" r:id="rId2"/>
    <p:sldLayoutId id="2147485014" r:id="rId3"/>
    <p:sldLayoutId id="2147485017" r:id="rId4"/>
    <p:sldLayoutId id="2147485018" r:id="rId5"/>
    <p:sldLayoutId id="2147485019" r:id="rId6"/>
    <p:sldLayoutId id="2147485020" r:id="rId7"/>
    <p:sldLayoutId id="2147485021" r:id="rId8"/>
    <p:sldLayoutId id="2147485022" r:id="rId9"/>
    <p:sldLayoutId id="2147485023" r:id="rId10"/>
    <p:sldLayoutId id="2147485024" r:id="rId11"/>
    <p:sldLayoutId id="2147485025" r:id="rId12"/>
    <p:sldLayoutId id="2147485027" r:id="rId13"/>
    <p:sldLayoutId id="2147485029" r:id="rId14"/>
    <p:sldLayoutId id="2147485030" r:id="rId15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Source Sans Pro" panose="020B050303040302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j-lt"/>
          <a:ea typeface="Source Sans Pro" panose="020B0503030403020204" pitchFamily="34" charset="0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Source Sans Pro" panose="020B0503030403020204" pitchFamily="34" charset="0"/>
          <a:cs typeface="+mn-cs"/>
        </a:defRPr>
      </a:lvl2pPr>
      <a:lvl3pPr marL="625475" indent="-27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Source Sans Pro" panose="020B0503030403020204" pitchFamily="34" charset="0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accent1"/>
          </a:solidFill>
          <a:latin typeface="+mj-lt"/>
          <a:ea typeface="Source Sans Pro" panose="020B0503030403020204" pitchFamily="34" charset="0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i="1" kern="1200">
          <a:solidFill>
            <a:schemeClr val="accent1"/>
          </a:solidFill>
          <a:latin typeface="+mj-lt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02">
          <p15:clr>
            <a:srgbClr val="F26B43"/>
          </p15:clr>
        </p15:guide>
        <p15:guide id="8" pos="9775">
          <p15:clr>
            <a:srgbClr val="F26B43"/>
          </p15:clr>
        </p15:guide>
        <p15:guide id="11" orient="horz" pos="867">
          <p15:clr>
            <a:srgbClr val="F26B43"/>
          </p15:clr>
        </p15:guide>
        <p15:guide id="12" pos="581">
          <p15:clr>
            <a:srgbClr val="F26B43"/>
          </p15:clr>
        </p15:guide>
        <p15:guide id="13" pos="7401">
          <p15:clr>
            <a:srgbClr val="F26B43"/>
          </p15:clr>
        </p15:guide>
        <p15:guide id="14" orient="horz" pos="3847">
          <p15:clr>
            <a:srgbClr val="F26B43"/>
          </p15:clr>
        </p15:guide>
        <p15:guide id="15" orient="horz" pos="482">
          <p15:clr>
            <a:srgbClr val="F26B43"/>
          </p15:clr>
        </p15:guide>
        <p15:guide id="16" pos="3736">
          <p15:clr>
            <a:srgbClr val="F26B43"/>
          </p15:clr>
        </p15:guide>
        <p15:guide id="17" pos="3961">
          <p15:clr>
            <a:srgbClr val="F26B43"/>
          </p15:clr>
        </p15:guide>
        <p15:guide id="18" orient="horz" pos="2069">
          <p15:clr>
            <a:srgbClr val="F26B43"/>
          </p15:clr>
        </p15:guide>
        <p15:guide id="19" orient="horz" pos="2201">
          <p15:clr>
            <a:srgbClr val="F26B43"/>
          </p15:clr>
        </p15:guide>
        <p15:guide id="20" pos="2655">
          <p15:clr>
            <a:srgbClr val="F26B43"/>
          </p15:clr>
        </p15:guide>
        <p15:guide id="21" pos="2781">
          <p15:clr>
            <a:srgbClr val="F26B43"/>
          </p15:clr>
        </p15:guide>
        <p15:guide id="22" pos="4871">
          <p15:clr>
            <a:srgbClr val="F26B43"/>
          </p15:clr>
        </p15:guide>
        <p15:guide id="23" pos="5021">
          <p15:clr>
            <a:srgbClr val="F26B43"/>
          </p15:clr>
        </p15:guide>
        <p15:guide id="24" orient="horz" pos="1196" userDrawn="1">
          <p15:clr>
            <a:srgbClr val="F26B43"/>
          </p15:clr>
        </p15:guide>
        <p15:guide id="25" pos="307" userDrawn="1">
          <p15:clr>
            <a:srgbClr val="F26B43"/>
          </p15:clr>
        </p15:guide>
        <p15:guide id="26" pos="7331" userDrawn="1">
          <p15:clr>
            <a:srgbClr val="F26B43"/>
          </p15:clr>
        </p15:guide>
        <p15:guide id="27" orient="horz" pos="4113" userDrawn="1">
          <p15:clr>
            <a:srgbClr val="F26B43"/>
          </p15:clr>
        </p15:guide>
        <p15:guide id="28" orient="horz" pos="7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circuit board&#10;&#10;Description automatically generated">
            <a:extLst>
              <a:ext uri="{FF2B5EF4-FFF2-40B4-BE49-F238E27FC236}">
                <a16:creationId xmlns:a16="http://schemas.microsoft.com/office/drawing/2014/main" id="{6603AF6C-589E-4EB4-906A-07D1D9A3FD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6" b="15176"/>
          <a:stretch>
            <a:fillRect/>
          </a:stretch>
        </p:blipFill>
        <p:spPr>
          <a:xfrm>
            <a:off x="0" y="1222375"/>
            <a:ext cx="12192000" cy="5661025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Lisa Eindhoven, Mik Schutte &amp; </a:t>
            </a:r>
            <a:r>
              <a:rPr lang="en-US" dirty="0" err="1"/>
              <a:t>Sebastiaan</a:t>
            </a:r>
            <a:r>
              <a:rPr lang="en-US" dirty="0"/>
              <a:t> van der </a:t>
            </a:r>
            <a:r>
              <a:rPr lang="en-US" dirty="0" err="1"/>
              <a:t>Laan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Programmeertheorie</a:t>
            </a:r>
            <a:r>
              <a:rPr lang="en-US" dirty="0"/>
              <a:t>: Chips and Circuits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IV: </a:t>
            </a:r>
            <a:r>
              <a:rPr lang="en-US" dirty="0" err="1"/>
              <a:t>Eindpresentatie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792744" y="62068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80234"/>
            <a:ext cx="381000" cy="381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2792744" y="2156298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je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2397928" y="2215821"/>
            <a:ext cx="288032" cy="276999"/>
            <a:chOff x="12494133" y="2712391"/>
            <a:chExt cx="288032" cy="276999"/>
          </a:xfrm>
        </p:grpSpPr>
        <p:sp>
          <p:nvSpPr>
            <p:cNvPr id="30" name="Rectangle 2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791363" y="3798204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302" y="5136676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12388482" y="569530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2397928" y="2861179"/>
            <a:ext cx="288032" cy="276999"/>
            <a:chOff x="12492689" y="2721406"/>
            <a:chExt cx="288032" cy="276999"/>
          </a:xfrm>
        </p:grpSpPr>
        <p:sp>
          <p:nvSpPr>
            <p:cNvPr id="38" name="Rectangle 37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2396700" y="273236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370968" y="208429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5"/>
          <p:cNvSpPr txBox="1"/>
          <p:nvPr/>
        </p:nvSpPr>
        <p:spPr>
          <a:xfrm>
            <a:off x="12846660" y="2890242"/>
            <a:ext cx="17281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Klik vervolgens bij het onderdeel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‘Schikken’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‘Naar achtergrond’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Startpagina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2421465" y="3800073"/>
            <a:ext cx="288032" cy="276999"/>
            <a:chOff x="12492689" y="2721406"/>
            <a:chExt cx="288032" cy="276999"/>
          </a:xfrm>
        </p:grpSpPr>
        <p:sp>
          <p:nvSpPr>
            <p:cNvPr id="46" name="Rectangle 4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Connector 47"/>
          <p:cNvCxnSpPr/>
          <p:nvPr/>
        </p:nvCxnSpPr>
        <p:spPr>
          <a:xfrm>
            <a:off x="12385533" y="371703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96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raffic, light&#10;&#10;Description automatically generated">
            <a:extLst>
              <a:ext uri="{FF2B5EF4-FFF2-40B4-BE49-F238E27FC236}">
                <a16:creationId xmlns:a16="http://schemas.microsoft.com/office/drawing/2014/main" id="{7E71D9F0-0C28-483C-B67F-D1E9E2DEC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1580818"/>
            <a:ext cx="4943872" cy="49315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State-space voorbeeld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89440F-D707-4AB7-8128-38E8A6422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1520225"/>
            <a:ext cx="7288963" cy="49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3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Lower &amp; Uppper bound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48" y="1988840"/>
            <a:ext cx="8712968" cy="4249191"/>
          </a:xfrm>
        </p:spPr>
        <p:txBody>
          <a:bodyPr/>
          <a:lstStyle/>
          <a:p>
            <a:pPr marL="968375" lvl="2" indent="-342900">
              <a:spcBef>
                <a:spcPts val="0"/>
              </a:spcBef>
            </a:pPr>
            <a:r>
              <a:rPr lang="en-US" dirty="0"/>
              <a:t>Lower bound:</a:t>
            </a:r>
            <a:br>
              <a:rPr lang="en-US" dirty="0"/>
            </a:br>
            <a:r>
              <a:rPr lang="en-US" dirty="0" err="1"/>
              <a:t>Kosten</a:t>
            </a:r>
            <a:r>
              <a:rPr lang="en-US" dirty="0"/>
              <a:t> van </a:t>
            </a:r>
            <a:r>
              <a:rPr lang="en-US" dirty="0" err="1"/>
              <a:t>kortste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= abs(</a:t>
            </a:r>
            <a:r>
              <a:rPr lang="el-GR" dirty="0"/>
              <a:t>Δ</a:t>
            </a:r>
            <a:r>
              <a:rPr lang="en-GB" dirty="0"/>
              <a:t>x) + abs(</a:t>
            </a:r>
            <a:r>
              <a:rPr lang="el-GR" dirty="0"/>
              <a:t>Δ</a:t>
            </a:r>
            <a:r>
              <a:rPr lang="en-GB" dirty="0"/>
              <a:t>y) </a:t>
            </a:r>
            <a:br>
              <a:rPr lang="en-GB" dirty="0"/>
            </a:br>
            <a:r>
              <a:rPr lang="el-GR" dirty="0"/>
              <a:t>Δ</a:t>
            </a:r>
            <a:r>
              <a:rPr lang="en-GB" dirty="0"/>
              <a:t>x, </a:t>
            </a:r>
            <a:r>
              <a:rPr lang="el-GR" dirty="0"/>
              <a:t>Δ</a:t>
            </a:r>
            <a:r>
              <a:rPr lang="en-GB" dirty="0"/>
              <a:t>y </a:t>
            </a:r>
            <a:r>
              <a:rPr lang="en-GB" dirty="0" err="1"/>
              <a:t>verschil</a:t>
            </a:r>
            <a:r>
              <a:rPr lang="en-GB" dirty="0"/>
              <a:t> in </a:t>
            </a:r>
            <a:r>
              <a:rPr lang="en-GB" dirty="0" err="1"/>
              <a:t>afstand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gates van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verbindingen</a:t>
            </a:r>
            <a:endParaRPr lang="en-US" dirty="0"/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Upper bound:</a:t>
            </a:r>
            <a:br>
              <a:rPr lang="en-US" dirty="0"/>
            </a:b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verbindingen</a:t>
            </a:r>
            <a:r>
              <a:rPr lang="en-US" dirty="0"/>
              <a:t> × max. pad </a:t>
            </a:r>
            <a:r>
              <a:rPr lang="en-US" dirty="0" err="1"/>
              <a:t>lengte</a:t>
            </a:r>
            <a:r>
              <a:rPr lang="en-US" dirty="0"/>
              <a:t> × </a:t>
            </a:r>
            <a:r>
              <a:rPr lang="en-US" dirty="0" err="1"/>
              <a:t>voorwaartse</a:t>
            </a:r>
            <a:r>
              <a:rPr lang="en-US" dirty="0"/>
              <a:t> </a:t>
            </a:r>
            <a:r>
              <a:rPr lang="en-US" dirty="0" err="1"/>
              <a:t>opties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7F1C7E7-C478-4F25-8407-A497254CFD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0" r="331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145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traffic, wire, snow&#10;&#10;Description automatically generated">
            <a:extLst>
              <a:ext uri="{FF2B5EF4-FFF2-40B4-BE49-F238E27FC236}">
                <a16:creationId xmlns:a16="http://schemas.microsoft.com/office/drawing/2014/main" id="{DF17E2A6-A4B0-45A7-81B2-76F5A5711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0"/>
            <a:ext cx="6875189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Lower bound voorbeeld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-456728" y="2188007"/>
            <a:ext cx="8712968" cy="4249191"/>
          </a:xfrm>
        </p:spPr>
        <p:txBody>
          <a:bodyPr>
            <a:normAutofit/>
          </a:bodyPr>
          <a:lstStyle/>
          <a:p>
            <a:pPr marL="968375" lvl="2" indent="-342900">
              <a:spcBef>
                <a:spcPts val="0"/>
              </a:spcBef>
            </a:pPr>
            <a:r>
              <a:rPr lang="en-US" sz="2200" dirty="0" err="1"/>
              <a:t>Kosten</a:t>
            </a:r>
            <a:r>
              <a:rPr lang="en-US" sz="2200" dirty="0"/>
              <a:t> van </a:t>
            </a:r>
            <a:r>
              <a:rPr lang="en-US" sz="2200" dirty="0" err="1"/>
              <a:t>kortste</a:t>
            </a:r>
            <a:r>
              <a:rPr lang="en-US" sz="2200" dirty="0"/>
              <a:t> </a:t>
            </a:r>
            <a:r>
              <a:rPr lang="en-US" sz="2200" dirty="0" err="1"/>
              <a:t>afstand</a:t>
            </a:r>
            <a:r>
              <a:rPr lang="en-US" sz="2200" dirty="0"/>
              <a:t> = abs(</a:t>
            </a:r>
            <a:r>
              <a:rPr lang="el-GR" sz="2200" dirty="0"/>
              <a:t>Δ</a:t>
            </a:r>
            <a:r>
              <a:rPr lang="en-GB" sz="2200" dirty="0"/>
              <a:t>x) + abs(</a:t>
            </a:r>
            <a:r>
              <a:rPr lang="el-GR" sz="2200" dirty="0"/>
              <a:t>Δ</a:t>
            </a:r>
            <a:r>
              <a:rPr lang="en-GB" sz="2200" dirty="0"/>
              <a:t>y)</a:t>
            </a:r>
            <a:br>
              <a:rPr lang="en-US" sz="2200" dirty="0"/>
            </a:br>
            <a:endParaRPr lang="en-US" sz="2200" dirty="0"/>
          </a:p>
          <a:p>
            <a:pPr marL="968375" lvl="2" indent="-342900">
              <a:spcBef>
                <a:spcPts val="0"/>
              </a:spcBef>
            </a:pPr>
            <a:r>
              <a:rPr lang="en-US" sz="2200" dirty="0"/>
              <a:t>Van (1, 5, 0) </a:t>
            </a:r>
            <a:r>
              <a:rPr lang="en-US" sz="2200" dirty="0" err="1"/>
              <a:t>naar</a:t>
            </a:r>
            <a:r>
              <a:rPr lang="en-US" sz="2200" dirty="0"/>
              <a:t> (6, 5, 0)</a:t>
            </a:r>
            <a:br>
              <a:rPr lang="en-US" sz="2200" dirty="0"/>
            </a:br>
            <a:r>
              <a:rPr lang="el-GR" sz="2200" dirty="0"/>
              <a:t>Δ</a:t>
            </a:r>
            <a:r>
              <a:rPr lang="en-GB" sz="2200" dirty="0"/>
              <a:t>x = 5, </a:t>
            </a:r>
            <a:r>
              <a:rPr lang="el-GR" sz="2200" dirty="0"/>
              <a:t>Δ</a:t>
            </a:r>
            <a:r>
              <a:rPr lang="en-GB" sz="2200" dirty="0"/>
              <a:t>y = 0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Lower Bound: 5 + 0  = 5</a:t>
            </a:r>
            <a:br>
              <a:rPr lang="en-US" sz="2200" dirty="0"/>
            </a:br>
            <a:r>
              <a:rPr lang="en-US" sz="2200" dirty="0" err="1"/>
              <a:t>Voor</a:t>
            </a:r>
            <a:r>
              <a:rPr lang="en-US" sz="2200" dirty="0"/>
              <a:t> 1 </a:t>
            </a:r>
            <a:r>
              <a:rPr lang="en-US" sz="2200" dirty="0" err="1"/>
              <a:t>verbinding</a:t>
            </a:r>
            <a:r>
              <a:rPr lang="en-US" sz="2200" dirty="0"/>
              <a:t>.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3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Methode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2" indent="0">
              <a:spcBef>
                <a:spcPts val="0"/>
              </a:spcBef>
              <a:buNone/>
            </a:pPr>
            <a:r>
              <a:rPr lang="en-US" dirty="0"/>
              <a:t>Leg </a:t>
            </a:r>
            <a:r>
              <a:rPr lang="en-US" dirty="0" err="1"/>
              <a:t>een</a:t>
            </a:r>
            <a:r>
              <a:rPr lang="en-US" dirty="0"/>
              <a:t> zo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pad </a:t>
            </a:r>
            <a:r>
              <a:rPr lang="en-US" dirty="0" err="1"/>
              <a:t>tussen</a:t>
            </a:r>
            <a:r>
              <a:rPr lang="en-US" dirty="0"/>
              <a:t> twee gates.</a:t>
            </a:r>
          </a:p>
          <a:p>
            <a:pPr lvl="2" indent="0">
              <a:spcBef>
                <a:spcPts val="0"/>
              </a:spcBef>
              <a:buNone/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Random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Dijkstra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A* 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None/>
            </a:pPr>
            <a:r>
              <a:rPr lang="en-US" dirty="0"/>
              <a:t>	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 descr="A picture containing man, standing&#10;&#10;Description automatically generated">
            <a:extLst>
              <a:ext uri="{FF2B5EF4-FFF2-40B4-BE49-F238E27FC236}">
                <a16:creationId xmlns:a16="http://schemas.microsoft.com/office/drawing/2014/main" id="{976EB4B2-36FD-4549-9552-102746564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6" r="154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891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F86CA5-84C3-4386-BB3E-C9AC1BB4E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21" y="815631"/>
            <a:ext cx="6036379" cy="60212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Random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2" indent="0">
              <a:spcBef>
                <a:spcPts val="0"/>
              </a:spcBef>
              <a:buNone/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Kiest </a:t>
            </a:r>
            <a:r>
              <a:rPr lang="en-US" dirty="0" err="1"/>
              <a:t>willekeurig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verbinding</a:t>
            </a: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Kiest </a:t>
            </a:r>
            <a:r>
              <a:rPr lang="en-US" dirty="0" err="1"/>
              <a:t>willekeurig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stap</a:t>
            </a: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Tot de </a:t>
            </a:r>
            <a:r>
              <a:rPr lang="en-US" dirty="0" err="1"/>
              <a:t>eind</a:t>
            </a:r>
            <a:r>
              <a:rPr lang="en-US" dirty="0"/>
              <a:t>-gate is </a:t>
            </a:r>
            <a:r>
              <a:rPr lang="en-US" dirty="0" err="1"/>
              <a:t>bereikt</a:t>
            </a:r>
            <a:r>
              <a:rPr lang="en-US" dirty="0"/>
              <a:t> of het pad </a:t>
            </a:r>
          </a:p>
          <a:p>
            <a:pPr lvl="2" indent="0">
              <a:spcBef>
                <a:spcPts val="0"/>
              </a:spcBef>
              <a:buNone/>
            </a:pPr>
            <a:r>
              <a:rPr lang="en-US" dirty="0"/>
              <a:t>	 </a:t>
            </a:r>
            <a:r>
              <a:rPr lang="en-US" dirty="0" err="1"/>
              <a:t>dood</a:t>
            </a:r>
            <a:r>
              <a:rPr lang="en-US" dirty="0"/>
              <a:t> is </a:t>
            </a:r>
            <a:r>
              <a:rPr lang="en-US" dirty="0" err="1"/>
              <a:t>gelopen</a:t>
            </a:r>
            <a:endParaRPr lang="en-US" dirty="0"/>
          </a:p>
          <a:p>
            <a:pPr lvl="2" indent="0">
              <a:spcBef>
                <a:spcPts val="0"/>
              </a:spcBef>
              <a:buNone/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None/>
            </a:pPr>
            <a:r>
              <a:rPr lang="en-US" dirty="0"/>
              <a:t>	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5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Dijkstra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2" indent="0">
              <a:spcBef>
                <a:spcPts val="0"/>
              </a:spcBef>
              <a:buNone/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Bekijkt</a:t>
            </a:r>
            <a:r>
              <a:rPr lang="en-US" dirty="0"/>
              <a:t> </a:t>
            </a:r>
            <a:r>
              <a:rPr lang="en-US" dirty="0" err="1"/>
              <a:t>neighbours</a:t>
            </a:r>
            <a:r>
              <a:rPr lang="en-US" dirty="0"/>
              <a:t> 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Bepaalt</a:t>
            </a:r>
            <a:r>
              <a:rPr lang="en-US" dirty="0"/>
              <a:t>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kosten</a:t>
            </a:r>
            <a:r>
              <a:rPr lang="en-US" dirty="0"/>
              <a:t> 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Verplaatst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goedkoopste</a:t>
            </a:r>
            <a:r>
              <a:rPr lang="en-US" dirty="0"/>
              <a:t> </a:t>
            </a:r>
            <a:r>
              <a:rPr lang="en-US" dirty="0" err="1"/>
              <a:t>neighbour</a:t>
            </a:r>
            <a:endParaRPr lang="en-US" dirty="0"/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None/>
            </a:pPr>
            <a:r>
              <a:rPr lang="en-US" dirty="0"/>
              <a:t>	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 descr="A picture containing man, standing&#10;&#10;Description automatically generated">
            <a:extLst>
              <a:ext uri="{FF2B5EF4-FFF2-40B4-BE49-F238E27FC236}">
                <a16:creationId xmlns:a16="http://schemas.microsoft.com/office/drawing/2014/main" id="{976EB4B2-36FD-4549-9552-102746564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6" r="15476"/>
          <a:stretch>
            <a:fillRect/>
          </a:stretch>
        </p:blipFill>
        <p:spPr/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249BC90-95E2-46F9-B1D5-B70970932AB3}"/>
              </a:ext>
            </a:extLst>
          </p:cNvPr>
          <p:cNvCxnSpPr>
            <a:cxnSpLocks/>
          </p:cNvCxnSpPr>
          <p:nvPr/>
        </p:nvCxnSpPr>
        <p:spPr>
          <a:xfrm rot="10800000">
            <a:off x="5791240" y="2563722"/>
            <a:ext cx="1096848" cy="865279"/>
          </a:xfrm>
          <a:prstGeom prst="curvedConnector3">
            <a:avLst>
              <a:gd name="adj1" fmla="val -640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0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A*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2" indent="0">
              <a:spcBef>
                <a:spcPts val="0"/>
              </a:spcBef>
              <a:buNone/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Bekijkt</a:t>
            </a:r>
            <a:r>
              <a:rPr lang="en-US" dirty="0"/>
              <a:t> </a:t>
            </a:r>
            <a:r>
              <a:rPr lang="en-US" dirty="0" err="1"/>
              <a:t>neighbours</a:t>
            </a:r>
            <a:r>
              <a:rPr lang="en-US" dirty="0"/>
              <a:t> 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Bepaalt</a:t>
            </a:r>
            <a:r>
              <a:rPr lang="en-US" dirty="0"/>
              <a:t> </a:t>
            </a:r>
            <a:r>
              <a:rPr lang="en-US" dirty="0" err="1"/>
              <a:t>kosten</a:t>
            </a:r>
            <a:r>
              <a:rPr lang="en-US" dirty="0"/>
              <a:t> van de </a:t>
            </a:r>
            <a:r>
              <a:rPr lang="en-US" dirty="0" err="1"/>
              <a:t>stap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neighbour</a:t>
            </a: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Bepaalt</a:t>
            </a:r>
            <a:r>
              <a:rPr lang="en-US" dirty="0"/>
              <a:t> Manhattan distance van </a:t>
            </a:r>
            <a:r>
              <a:rPr lang="en-US" dirty="0" err="1"/>
              <a:t>neighbour</a:t>
            </a:r>
            <a:r>
              <a:rPr lang="en-US" dirty="0"/>
              <a:t> </a:t>
            </a:r>
            <a:r>
              <a:rPr lang="en-US" dirty="0" err="1"/>
              <a:t>naar</a:t>
            </a:r>
            <a:br>
              <a:rPr lang="en-US" dirty="0"/>
            </a:br>
            <a:r>
              <a:rPr lang="en-US" dirty="0"/>
              <a:t>end-gate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Verplaatst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goedkoopste</a:t>
            </a:r>
            <a:r>
              <a:rPr lang="en-US" dirty="0"/>
              <a:t> ∑(</a:t>
            </a:r>
            <a:r>
              <a:rPr lang="en-US" dirty="0" err="1"/>
              <a:t>Kost</a:t>
            </a:r>
            <a:r>
              <a:rPr lang="en-US" dirty="0"/>
              <a:t>, Manhattan)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None/>
            </a:pPr>
            <a:r>
              <a:rPr lang="en-US" dirty="0"/>
              <a:t>	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 descr="A picture containing man, standing&#10;&#10;Description automatically generated">
            <a:extLst>
              <a:ext uri="{FF2B5EF4-FFF2-40B4-BE49-F238E27FC236}">
                <a16:creationId xmlns:a16="http://schemas.microsoft.com/office/drawing/2014/main" id="{976EB4B2-36FD-4549-9552-102746564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6" r="15476"/>
          <a:stretch>
            <a:fillRect/>
          </a:stretch>
        </p:blipFill>
        <p:spPr/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249BC90-95E2-46F9-B1D5-B70970932AB3}"/>
              </a:ext>
            </a:extLst>
          </p:cNvPr>
          <p:cNvCxnSpPr>
            <a:cxnSpLocks/>
          </p:cNvCxnSpPr>
          <p:nvPr/>
        </p:nvCxnSpPr>
        <p:spPr>
          <a:xfrm rot="10800000">
            <a:off x="5447930" y="2564905"/>
            <a:ext cx="2664294" cy="1539691"/>
          </a:xfrm>
          <a:prstGeom prst="curvedConnector3">
            <a:avLst>
              <a:gd name="adj1" fmla="val -1154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Heuristiek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2" indent="0">
              <a:spcBef>
                <a:spcPts val="0"/>
              </a:spcBef>
              <a:buNone/>
            </a:pPr>
            <a:r>
              <a:rPr lang="en-US" dirty="0"/>
              <a:t>Leg </a:t>
            </a:r>
            <a:r>
              <a:rPr lang="en-US" dirty="0" err="1"/>
              <a:t>een</a:t>
            </a:r>
            <a:r>
              <a:rPr lang="en-US" dirty="0"/>
              <a:t> zo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pad </a:t>
            </a:r>
            <a:r>
              <a:rPr lang="en-US" dirty="0" err="1"/>
              <a:t>tussen</a:t>
            </a:r>
            <a:r>
              <a:rPr lang="en-US" dirty="0"/>
              <a:t> twee gates.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None/>
            </a:pPr>
            <a:r>
              <a:rPr lang="en-US" dirty="0"/>
              <a:t>A* tuning door: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Scary Gates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Skyscraper</a:t>
            </a:r>
          </a:p>
        </p:txBody>
      </p:sp>
      <p:pic>
        <p:nvPicPr>
          <p:cNvPr id="12" name="Picture Placeholder 11" descr="A picture containing man, standing&#10;&#10;Description automatically generated">
            <a:extLst>
              <a:ext uri="{FF2B5EF4-FFF2-40B4-BE49-F238E27FC236}">
                <a16:creationId xmlns:a16="http://schemas.microsoft.com/office/drawing/2014/main" id="{976EB4B2-36FD-4549-9552-102746564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6" r="154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335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Methode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968375" lvl="2" indent="-342900">
              <a:spcBef>
                <a:spcPts val="0"/>
              </a:spcBef>
            </a:pPr>
            <a:r>
              <a:rPr lang="en-US" dirty="0" err="1"/>
              <a:t>Stap</a:t>
            </a:r>
            <a:r>
              <a:rPr lang="en-US" dirty="0"/>
              <a:t> 1 </a:t>
            </a:r>
            <a:br>
              <a:rPr lang="en-US" dirty="0"/>
            </a:br>
            <a:r>
              <a:rPr lang="en-US" dirty="0" err="1"/>
              <a:t>Laag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Leg </a:t>
            </a:r>
            <a:r>
              <a:rPr lang="en-US" dirty="0" err="1"/>
              <a:t>alle</a:t>
            </a:r>
            <a:r>
              <a:rPr lang="en-US" dirty="0"/>
              <a:t> (</a:t>
            </a:r>
            <a:r>
              <a:rPr lang="en-US" dirty="0" err="1"/>
              <a:t>overgebleven</a:t>
            </a:r>
            <a:r>
              <a:rPr lang="en-US" dirty="0"/>
              <a:t>) </a:t>
            </a:r>
            <a:r>
              <a:rPr lang="en-US" dirty="0" err="1"/>
              <a:t>paden</a:t>
            </a:r>
            <a:r>
              <a:rPr lang="en-US"/>
              <a:t>*</a:t>
            </a:r>
            <a:endParaRPr lang="en-US" dirty="0"/>
          </a:p>
          <a:p>
            <a:pPr lvl="2" indent="0">
              <a:spcBef>
                <a:spcPts val="0"/>
              </a:spcBef>
              <a:buNone/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Stap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Hoog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Welk pad </a:t>
            </a:r>
            <a:r>
              <a:rPr lang="en-US" dirty="0" err="1"/>
              <a:t>leggen</a:t>
            </a:r>
            <a:r>
              <a:rPr lang="en-US" dirty="0"/>
              <a:t> we </a:t>
            </a:r>
            <a:r>
              <a:rPr lang="en-US" dirty="0" err="1"/>
              <a:t>eerst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 descr="A picture containing man, standing&#10;&#10;Description automatically generated">
            <a:extLst>
              <a:ext uri="{FF2B5EF4-FFF2-40B4-BE49-F238E27FC236}">
                <a16:creationId xmlns:a16="http://schemas.microsoft.com/office/drawing/2014/main" id="{976EB4B2-36FD-4549-9552-102746564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6" r="154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233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Heuristiek: Hoog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2" indent="0">
              <a:spcBef>
                <a:spcPts val="0"/>
              </a:spcBef>
              <a:buNone/>
            </a:pPr>
            <a:r>
              <a:rPr lang="en-US" dirty="0"/>
              <a:t>Welk pad (her)</a:t>
            </a:r>
            <a:r>
              <a:rPr lang="en-US" dirty="0" err="1"/>
              <a:t>leggen</a:t>
            </a:r>
            <a:r>
              <a:rPr lang="en-US" dirty="0"/>
              <a:t> we (</a:t>
            </a:r>
            <a:r>
              <a:rPr lang="en-US" dirty="0" err="1"/>
              <a:t>eerst</a:t>
            </a:r>
            <a:r>
              <a:rPr lang="en-US" dirty="0"/>
              <a:t>)?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Min. Freedom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Min. Manhattan distance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Max. Manhattan distance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‘</a:t>
            </a:r>
            <a:r>
              <a:rPr lang="en-US" dirty="0" err="1"/>
              <a:t>Veilige</a:t>
            </a:r>
            <a:r>
              <a:rPr lang="en-US" dirty="0"/>
              <a:t>’ </a:t>
            </a:r>
            <a:r>
              <a:rPr lang="en-US" dirty="0" err="1"/>
              <a:t>oplossing</a:t>
            </a:r>
            <a:r>
              <a:rPr lang="en-US" dirty="0"/>
              <a:t> met </a:t>
            </a:r>
            <a:r>
              <a:rPr lang="en-US" dirty="0" err="1"/>
              <a:t>aangepaste</a:t>
            </a:r>
            <a:r>
              <a:rPr lang="en-US" dirty="0"/>
              <a:t> </a:t>
            </a:r>
            <a:r>
              <a:rPr lang="en-US" dirty="0" err="1"/>
              <a:t>kosten</a:t>
            </a: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Verbeteren</a:t>
            </a:r>
            <a:r>
              <a:rPr lang="en-US" dirty="0"/>
              <a:t> met </a:t>
            </a:r>
            <a:r>
              <a:rPr lang="en-US" dirty="0" err="1"/>
              <a:t>Hilldescent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Placeholder 11" descr="A picture containing man, standing&#10;&#10;Description automatically generated">
            <a:extLst>
              <a:ext uri="{FF2B5EF4-FFF2-40B4-BE49-F238E27FC236}">
                <a16:creationId xmlns:a16="http://schemas.microsoft.com/office/drawing/2014/main" id="{976EB4B2-36FD-4549-9552-102746564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6" r="154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0846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casus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0B19F1-82F3-49D3-B98A-81E6DB647A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" name="Picture 11" descr="A picture containing light, traffic&#10;&#10;Description automatically generated">
            <a:extLst>
              <a:ext uri="{FF2B5EF4-FFF2-40B4-BE49-F238E27FC236}">
                <a16:creationId xmlns:a16="http://schemas.microsoft.com/office/drawing/2014/main" id="{C006344B-6AB2-4394-BCA3-CAF9EACEC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05" y="-61"/>
            <a:ext cx="6875189" cy="6858000"/>
          </a:xfrm>
          <a:prstGeom prst="rect">
            <a:avLst/>
          </a:prstGeom>
        </p:spPr>
      </p:pic>
      <p:pic>
        <p:nvPicPr>
          <p:cNvPr id="10" name="Picture 9" descr="A picture containing light, traffic&#10;&#10;Description automatically generated">
            <a:extLst>
              <a:ext uri="{FF2B5EF4-FFF2-40B4-BE49-F238E27FC236}">
                <a16:creationId xmlns:a16="http://schemas.microsoft.com/office/drawing/2014/main" id="{7E4E17EA-4B6D-490F-A027-A89822B98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003" y="0"/>
            <a:ext cx="6875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12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Methode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7992887" cy="4113295"/>
          </a:xfrm>
        </p:spPr>
        <p:txBody>
          <a:bodyPr/>
          <a:lstStyle/>
          <a:p>
            <a:pPr marL="968375" lvl="2" indent="-342900">
              <a:spcBef>
                <a:spcPts val="0"/>
              </a:spcBef>
            </a:pPr>
            <a:r>
              <a:rPr lang="en-US" dirty="0"/>
              <a:t>Om de </a:t>
            </a:r>
            <a:r>
              <a:rPr lang="en-US" dirty="0" err="1"/>
              <a:t>laagste</a:t>
            </a:r>
            <a:r>
              <a:rPr lang="en-US" dirty="0"/>
              <a:t> </a:t>
            </a:r>
            <a:r>
              <a:rPr lang="en-US" dirty="0" err="1"/>
              <a:t>kosten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verkrijgen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algoritmen</a:t>
            </a:r>
            <a:r>
              <a:rPr lang="en-US" dirty="0"/>
              <a:t> op </a:t>
            </a:r>
            <a:r>
              <a:rPr lang="en-US" dirty="0" err="1"/>
              <a:t>laag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hoog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gecombineerd</a:t>
            </a:r>
            <a:r>
              <a:rPr lang="en-US" dirty="0"/>
              <a:t>. 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Voorbeeld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A*-</a:t>
            </a:r>
            <a:r>
              <a:rPr lang="en-US" dirty="0" err="1"/>
              <a:t>ScaryGate</a:t>
            </a:r>
            <a:r>
              <a:rPr lang="en-US" dirty="0"/>
              <a:t> -&gt; </a:t>
            </a:r>
            <a:r>
              <a:rPr lang="en-US" dirty="0" err="1"/>
              <a:t>Hilldescent</a:t>
            </a:r>
            <a:r>
              <a:rPr lang="en-US" dirty="0"/>
              <a:t> met A*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 descr="A picture containing man, standing&#10;&#10;Description automatically generated">
            <a:extLst>
              <a:ext uri="{FF2B5EF4-FFF2-40B4-BE49-F238E27FC236}">
                <a16:creationId xmlns:a16="http://schemas.microsoft.com/office/drawing/2014/main" id="{976EB4B2-36FD-4549-9552-102746564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6" r="154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0265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AE8512-5E43-4A3A-AB96-1B7D31CF6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096" y="780749"/>
            <a:ext cx="8136904" cy="6077251"/>
          </a:xfrm>
          <a:prstGeom prst="rect">
            <a:avLst/>
          </a:prstGeom>
        </p:spPr>
      </p:pic>
      <p:pic>
        <p:nvPicPr>
          <p:cNvPr id="24" name="Picture 2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FE8EC0E-E172-44DF-8F9C-8A0FE6746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76" y="781200"/>
            <a:ext cx="8136301" cy="6076800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DF8DAF2-8F8B-41FD-AF97-A226ED58D7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0555" y="1988840"/>
            <a:ext cx="3734192" cy="4113295"/>
          </a:xfrm>
        </p:spPr>
        <p:txBody>
          <a:bodyPr/>
          <a:lstStyle/>
          <a:p>
            <a:pPr marL="968375" lvl="2" indent="-342900">
              <a:spcBef>
                <a:spcPts val="0"/>
              </a:spcBef>
            </a:pPr>
            <a:r>
              <a:rPr lang="en-US" dirty="0" err="1"/>
              <a:t>Gemiddelde</a:t>
            </a:r>
            <a:r>
              <a:rPr lang="en-US" dirty="0"/>
              <a:t> </a:t>
            </a:r>
            <a:r>
              <a:rPr lang="en-US" dirty="0" err="1"/>
              <a:t>Kosten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Chip 1, Net 4</a:t>
            </a:r>
            <a:br>
              <a:rPr lang="en-US" dirty="0"/>
            </a:br>
            <a:r>
              <a:rPr lang="en-US" dirty="0"/>
              <a:t>n = 25</a:t>
            </a:r>
          </a:p>
          <a:p>
            <a:pPr lvl="2" indent="0">
              <a:spcBef>
                <a:spcPts val="0"/>
              </a:spcBef>
              <a:buNone/>
            </a:pPr>
            <a:r>
              <a:rPr lang="en-US" dirty="0"/>
              <a:t>				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8DC37C9-B246-4380-A30B-AFE0D1A18A6E}"/>
              </a:ext>
            </a:extLst>
          </p:cNvPr>
          <p:cNvSpPr txBox="1">
            <a:spLocks/>
          </p:cNvSpPr>
          <p:nvPr/>
        </p:nvSpPr>
        <p:spPr>
          <a:xfrm>
            <a:off x="-10555" y="1988840"/>
            <a:ext cx="3734192" cy="41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2pPr>
            <a:lvl3pPr marL="625475" indent="-27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75" lvl="2" indent="-342900">
              <a:spcBef>
                <a:spcPts val="0"/>
              </a:spcBef>
            </a:pPr>
            <a:r>
              <a:rPr lang="en-US" dirty="0" err="1"/>
              <a:t>Minimale</a:t>
            </a:r>
            <a:r>
              <a:rPr lang="en-US" dirty="0"/>
              <a:t> </a:t>
            </a:r>
            <a:r>
              <a:rPr lang="en-US" dirty="0" err="1"/>
              <a:t>Kosten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Chip 1, Net 4</a:t>
            </a:r>
            <a:br>
              <a:rPr lang="en-US" dirty="0"/>
            </a:br>
            <a:r>
              <a:rPr lang="en-US" dirty="0"/>
              <a:t>n = 25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			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37558C00-A6A0-4BE7-976F-2657B0632A18}"/>
              </a:ext>
            </a:extLst>
          </p:cNvPr>
          <p:cNvSpPr txBox="1">
            <a:spLocks/>
          </p:cNvSpPr>
          <p:nvPr/>
        </p:nvSpPr>
        <p:spPr>
          <a:xfrm>
            <a:off x="483738" y="620688"/>
            <a:ext cx="7992887" cy="79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j-cs"/>
              </a:defRPr>
            </a:lvl1pPr>
          </a:lstStyle>
          <a:p>
            <a:r>
              <a:rPr lang="nl-NL" dirty="0"/>
              <a:t>Resultaten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1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3738" y="620688"/>
            <a:ext cx="7992887" cy="790567"/>
          </a:xfrm>
        </p:spPr>
        <p:txBody>
          <a:bodyPr/>
          <a:lstStyle/>
          <a:p>
            <a:r>
              <a:rPr lang="nl-NL" dirty="0"/>
              <a:t>Resultaten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7992887" cy="411329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ECB637-3EFB-47A0-8EB1-18026599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99" y="781200"/>
            <a:ext cx="8136301" cy="60768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C8A11A-B906-4585-90FB-0A467E034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98" y="782536"/>
            <a:ext cx="8136301" cy="6076800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668B4C8-DE37-444E-9BCC-D54DA163D3AD}"/>
              </a:ext>
            </a:extLst>
          </p:cNvPr>
          <p:cNvSpPr txBox="1">
            <a:spLocks/>
          </p:cNvSpPr>
          <p:nvPr/>
        </p:nvSpPr>
        <p:spPr>
          <a:xfrm>
            <a:off x="-10555" y="1988840"/>
            <a:ext cx="3734192" cy="41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2pPr>
            <a:lvl3pPr marL="625475" indent="-27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75" lvl="2" indent="-342900">
              <a:spcBef>
                <a:spcPts val="0"/>
              </a:spcBef>
            </a:pPr>
            <a:r>
              <a:rPr lang="en-US" dirty="0" err="1"/>
              <a:t>Gemiddelde</a:t>
            </a:r>
            <a:r>
              <a:rPr lang="en-US" dirty="0"/>
              <a:t> </a:t>
            </a:r>
            <a:r>
              <a:rPr lang="en-US" dirty="0" err="1"/>
              <a:t>Kosten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Chip 1, Net 4</a:t>
            </a:r>
            <a:br>
              <a:rPr lang="en-US" dirty="0"/>
            </a:br>
            <a:r>
              <a:rPr lang="en-US" dirty="0"/>
              <a:t>n = 25</a:t>
            </a:r>
          </a:p>
          <a:p>
            <a:pPr lvl="2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			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516497E-42CC-4F01-AC00-6A2CC3E1E502}"/>
              </a:ext>
            </a:extLst>
          </p:cNvPr>
          <p:cNvSpPr txBox="1">
            <a:spLocks/>
          </p:cNvSpPr>
          <p:nvPr/>
        </p:nvSpPr>
        <p:spPr>
          <a:xfrm>
            <a:off x="0" y="1988840"/>
            <a:ext cx="3734192" cy="41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2pPr>
            <a:lvl3pPr marL="625475" indent="-27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75" lvl="2" indent="-342900">
              <a:spcBef>
                <a:spcPts val="0"/>
              </a:spcBef>
            </a:pPr>
            <a:r>
              <a:rPr lang="en-US" dirty="0" err="1"/>
              <a:t>Minimale</a:t>
            </a:r>
            <a:r>
              <a:rPr lang="en-US" dirty="0"/>
              <a:t> </a:t>
            </a:r>
            <a:r>
              <a:rPr lang="en-US" dirty="0" err="1"/>
              <a:t>Kosten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Chip 1, Net 4</a:t>
            </a:r>
            <a:br>
              <a:rPr lang="en-US" dirty="0"/>
            </a:br>
            <a:r>
              <a:rPr lang="en-US" dirty="0"/>
              <a:t>n = 25</a:t>
            </a:r>
          </a:p>
          <a:p>
            <a:pPr lvl="2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				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9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AE8512-5E43-4A3A-AB96-1B7D31CF6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5138"/>
            <a:ext cx="5832301" cy="4356000"/>
          </a:xfrm>
          <a:prstGeom prst="rect">
            <a:avLst/>
          </a:prstGeom>
        </p:spPr>
      </p:pic>
      <p:pic>
        <p:nvPicPr>
          <p:cNvPr id="24" name="Picture 2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FE8EC0E-E172-44DF-8F9C-8A0FE6746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701" y="2502000"/>
            <a:ext cx="5832301" cy="4356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D4DBBAA-EC30-46A4-90E6-2BC784C1151C}"/>
              </a:ext>
            </a:extLst>
          </p:cNvPr>
          <p:cNvSpPr txBox="1">
            <a:spLocks/>
          </p:cNvSpPr>
          <p:nvPr/>
        </p:nvSpPr>
        <p:spPr>
          <a:xfrm>
            <a:off x="483738" y="620688"/>
            <a:ext cx="7992887" cy="79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j-cs"/>
              </a:defRPr>
            </a:lvl1pPr>
          </a:lstStyle>
          <a:p>
            <a:r>
              <a:rPr lang="nl-NL" dirty="0"/>
              <a:t>Resultaten samengevat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98B0682-F4A4-431D-85A3-94ED98B27E1C}"/>
              </a:ext>
            </a:extLst>
          </p:cNvPr>
          <p:cNvSpPr txBox="1">
            <a:spLocks/>
          </p:cNvSpPr>
          <p:nvPr/>
        </p:nvSpPr>
        <p:spPr>
          <a:xfrm>
            <a:off x="0" y="1411255"/>
            <a:ext cx="11712955" cy="790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2pPr>
            <a:lvl3pPr marL="625475" indent="-27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75" lvl="2" indent="-342900">
              <a:spcBef>
                <a:spcPts val="0"/>
              </a:spcBef>
            </a:pPr>
            <a:r>
              <a:rPr lang="en-US" dirty="0" err="1"/>
              <a:t>ScaryGates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de </a:t>
            </a:r>
            <a:r>
              <a:rPr lang="en-US" dirty="0" err="1"/>
              <a:t>laagste</a:t>
            </a:r>
            <a:r>
              <a:rPr lang="en-US" dirty="0"/>
              <a:t> </a:t>
            </a:r>
            <a:r>
              <a:rPr lang="en-US" dirty="0" err="1"/>
              <a:t>gemiddelde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minimale</a:t>
            </a:r>
            <a:r>
              <a:rPr lang="en-US" dirty="0"/>
              <a:t> </a:t>
            </a:r>
            <a:r>
              <a:rPr lang="en-US" dirty="0" err="1"/>
              <a:t>kosten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80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3738" y="620688"/>
            <a:ext cx="7992887" cy="790567"/>
          </a:xfrm>
        </p:spPr>
        <p:txBody>
          <a:bodyPr/>
          <a:lstStyle/>
          <a:p>
            <a:r>
              <a:rPr lang="nl-NL" dirty="0"/>
              <a:t>Resultaten samengevat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600" y="1980001"/>
            <a:ext cx="11712955" cy="216908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ECB637-3EFB-47A0-8EB1-18026599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2000"/>
            <a:ext cx="5832301" cy="43560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C8A11A-B906-4585-90FB-0A467E034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254" y="2502000"/>
            <a:ext cx="5832301" cy="4356000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668B4C8-DE37-444E-9BCC-D54DA163D3AD}"/>
              </a:ext>
            </a:extLst>
          </p:cNvPr>
          <p:cNvSpPr txBox="1">
            <a:spLocks/>
          </p:cNvSpPr>
          <p:nvPr/>
        </p:nvSpPr>
        <p:spPr>
          <a:xfrm>
            <a:off x="-24177" y="1452974"/>
            <a:ext cx="12216177" cy="480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2pPr>
            <a:lvl3pPr marL="625475" indent="-27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75" lvl="2" indent="-342900">
              <a:spcBef>
                <a:spcPts val="0"/>
              </a:spcBef>
            </a:pPr>
            <a:r>
              <a:rPr lang="en-US" sz="8400" dirty="0" err="1"/>
              <a:t>Verbindingen</a:t>
            </a:r>
            <a:r>
              <a:rPr lang="en-US" sz="8400" dirty="0"/>
              <a:t> met de </a:t>
            </a:r>
            <a:r>
              <a:rPr lang="en-US" sz="8400" dirty="0" err="1"/>
              <a:t>hoogste</a:t>
            </a:r>
            <a:r>
              <a:rPr lang="en-US" sz="8400" dirty="0"/>
              <a:t> Manhattan </a:t>
            </a:r>
            <a:r>
              <a:rPr lang="en-US" sz="8400" dirty="0" err="1"/>
              <a:t>eerst</a:t>
            </a:r>
            <a:r>
              <a:rPr lang="en-US" sz="8400" dirty="0"/>
              <a:t> </a:t>
            </a:r>
            <a:r>
              <a:rPr lang="en-US" sz="8400" dirty="0" err="1"/>
              <a:t>leggen</a:t>
            </a:r>
            <a:r>
              <a:rPr lang="en-US" sz="8400" dirty="0"/>
              <a:t> </a:t>
            </a:r>
            <a:r>
              <a:rPr lang="en-US" sz="8400" dirty="0" err="1"/>
              <a:t>geeft</a:t>
            </a:r>
            <a:r>
              <a:rPr lang="en-US" sz="8400" dirty="0"/>
              <a:t> de </a:t>
            </a:r>
            <a:r>
              <a:rPr lang="en-US" sz="8400" dirty="0" err="1"/>
              <a:t>laagste</a:t>
            </a:r>
            <a:r>
              <a:rPr lang="en-US" sz="8400" dirty="0"/>
              <a:t> </a:t>
            </a:r>
            <a:r>
              <a:rPr lang="en-US" sz="8400" dirty="0" err="1"/>
              <a:t>gemiddelde</a:t>
            </a:r>
            <a:r>
              <a:rPr lang="en-US" sz="8400" dirty="0"/>
              <a:t> </a:t>
            </a:r>
            <a:r>
              <a:rPr lang="en-US" sz="8400" dirty="0" err="1"/>
              <a:t>kosten</a:t>
            </a:r>
            <a:r>
              <a:rPr lang="en-US" sz="8400" dirty="0"/>
              <a:t>.</a:t>
            </a:r>
          </a:p>
          <a:p>
            <a:pPr marL="968375" lvl="2" indent="-342900">
              <a:spcBef>
                <a:spcPts val="0"/>
              </a:spcBef>
            </a:pPr>
            <a:endParaRPr lang="en-US" sz="8400" dirty="0"/>
          </a:p>
          <a:p>
            <a:pPr marL="968375" lvl="2" indent="-342900">
              <a:spcBef>
                <a:spcPts val="0"/>
              </a:spcBef>
            </a:pPr>
            <a:r>
              <a:rPr lang="en-US" sz="8400" dirty="0"/>
              <a:t>De </a:t>
            </a:r>
            <a:r>
              <a:rPr lang="en-US" sz="8400" dirty="0" err="1"/>
              <a:t>minimale</a:t>
            </a:r>
            <a:r>
              <a:rPr lang="en-US" sz="8400" dirty="0"/>
              <a:t> </a:t>
            </a:r>
            <a:r>
              <a:rPr lang="en-US" sz="8400" dirty="0" err="1"/>
              <a:t>kosten</a:t>
            </a:r>
            <a:r>
              <a:rPr lang="en-US" sz="8400" dirty="0"/>
              <a:t> van Freedom </a:t>
            </a:r>
            <a:r>
              <a:rPr lang="en-US" sz="8400" dirty="0" err="1"/>
              <a:t>en</a:t>
            </a:r>
            <a:r>
              <a:rPr lang="en-US" sz="8400" dirty="0"/>
              <a:t> Max. </a:t>
            </a:r>
            <a:r>
              <a:rPr lang="en-US" sz="8400" dirty="0" err="1"/>
              <a:t>Manhatten</a:t>
            </a:r>
            <a:r>
              <a:rPr lang="en-US" sz="8400" dirty="0"/>
              <a:t> </a:t>
            </a:r>
            <a:r>
              <a:rPr lang="en-US" sz="8400" dirty="0" err="1"/>
              <a:t>evenaren</a:t>
            </a:r>
            <a:r>
              <a:rPr lang="en-US" sz="8400" dirty="0"/>
              <a:t> </a:t>
            </a:r>
            <a:r>
              <a:rPr lang="en-US" sz="8400" dirty="0" err="1"/>
              <a:t>elkaar</a:t>
            </a:r>
            <a:r>
              <a:rPr lang="en-US" sz="8400" dirty="0"/>
              <a:t>. </a:t>
            </a:r>
            <a:br>
              <a:rPr lang="en-US" sz="8400" dirty="0"/>
            </a:br>
            <a:br>
              <a:rPr lang="en-US" sz="8400" dirty="0"/>
            </a:br>
            <a:r>
              <a:rPr lang="en-US" sz="8400" dirty="0"/>
              <a:t>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04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A6F249-76EF-4985-8287-757D59190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553613"/>
            <a:ext cx="7148316" cy="53388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3738" y="620688"/>
            <a:ext cx="7992887" cy="790567"/>
          </a:xfrm>
        </p:spPr>
        <p:txBody>
          <a:bodyPr/>
          <a:lstStyle/>
          <a:p>
            <a:r>
              <a:rPr lang="nl-NL" dirty="0"/>
              <a:t>Resultaten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600" y="1980001"/>
            <a:ext cx="11712955" cy="216908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668B4C8-DE37-444E-9BCC-D54DA163D3AD}"/>
              </a:ext>
            </a:extLst>
          </p:cNvPr>
          <p:cNvSpPr txBox="1">
            <a:spLocks/>
          </p:cNvSpPr>
          <p:nvPr/>
        </p:nvSpPr>
        <p:spPr>
          <a:xfrm>
            <a:off x="-17937" y="1980001"/>
            <a:ext cx="6264193" cy="5144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2pPr>
            <a:lvl3pPr marL="625475" indent="-27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75" lvl="2" indent="-342900">
              <a:spcBef>
                <a:spcPts val="0"/>
              </a:spcBef>
            </a:pPr>
            <a:r>
              <a:rPr lang="en-US" sz="2000" dirty="0" err="1"/>
              <a:t>Hilldescent</a:t>
            </a:r>
            <a:r>
              <a:rPr lang="en-US" sz="2000" dirty="0"/>
              <a:t> met </a:t>
            </a:r>
            <a:r>
              <a:rPr lang="en-US" sz="2000" dirty="0" err="1"/>
              <a:t>ScaryGates</a:t>
            </a:r>
            <a:r>
              <a:rPr lang="en-US" sz="2000" dirty="0"/>
              <a:t> &amp; Skyscraper</a:t>
            </a:r>
            <a:br>
              <a:rPr lang="en-US" sz="2000" dirty="0"/>
            </a:br>
            <a:r>
              <a:rPr lang="en-US" sz="2000" dirty="0"/>
              <a:t>Chip 2, Netlist 9</a:t>
            </a:r>
          </a:p>
          <a:p>
            <a:pPr marL="968375" lvl="2" indent="-342900">
              <a:spcBef>
                <a:spcPts val="0"/>
              </a:spcBef>
            </a:pPr>
            <a:endParaRPr lang="en-US" sz="2000" dirty="0"/>
          </a:p>
          <a:p>
            <a:pPr lvl="2" indent="0">
              <a:spcBef>
                <a:spcPts val="0"/>
              </a:spcBef>
              <a:buNone/>
            </a:pPr>
            <a:endParaRPr lang="en-US" sz="2000" dirty="0"/>
          </a:p>
          <a:p>
            <a:pPr marL="968375" lvl="2" indent="-342900">
              <a:spcBef>
                <a:spcPts val="0"/>
              </a:spcBef>
            </a:pPr>
            <a:endParaRPr lang="en-US" sz="2000" dirty="0"/>
          </a:p>
          <a:p>
            <a:pPr marL="968375" lvl="2" indent="-342900">
              <a:spcBef>
                <a:spcPts val="0"/>
              </a:spcBef>
            </a:pPr>
            <a:r>
              <a:rPr lang="en-US" sz="2000" dirty="0" err="1"/>
              <a:t>Kosten</a:t>
            </a:r>
            <a:r>
              <a:rPr lang="en-US" sz="2000" dirty="0"/>
              <a:t> = 2747</a:t>
            </a:r>
            <a:br>
              <a:rPr lang="en-US" sz="2000" dirty="0"/>
            </a:br>
            <a:r>
              <a:rPr lang="en-US" sz="2000" dirty="0"/>
              <a:t>Pad-</a:t>
            </a:r>
            <a:r>
              <a:rPr lang="en-US" sz="2000" dirty="0" err="1"/>
              <a:t>eenheden</a:t>
            </a:r>
            <a:r>
              <a:rPr lang="en-US" sz="2000" dirty="0"/>
              <a:t> = 1547</a:t>
            </a:r>
            <a:br>
              <a:rPr lang="en-US" sz="2000" dirty="0"/>
            </a:br>
            <a:r>
              <a:rPr lang="en-US" sz="2000" dirty="0"/>
              <a:t>Intersections = 4</a:t>
            </a:r>
          </a:p>
          <a:p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8C015F5-39BD-44C0-84D5-D97C527AC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929" y="759604"/>
            <a:ext cx="12299858" cy="61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3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Conclusie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7626" y="1988840"/>
            <a:ext cx="8744677" cy="4113295"/>
          </a:xfrm>
        </p:spPr>
        <p:txBody>
          <a:bodyPr>
            <a:normAutofit/>
          </a:bodyPr>
          <a:lstStyle/>
          <a:p>
            <a:pPr marL="968375" lvl="2" indent="-342900">
              <a:spcBef>
                <a:spcPts val="0"/>
              </a:spcBef>
            </a:pPr>
            <a:r>
              <a:rPr lang="en-GB" dirty="0"/>
              <a:t>Hoe </a:t>
            </a:r>
            <a:r>
              <a:rPr lang="en-GB" dirty="0" err="1"/>
              <a:t>verbind</a:t>
            </a:r>
            <a:r>
              <a:rPr lang="en-GB" dirty="0"/>
              <a:t> je </a:t>
            </a:r>
            <a:r>
              <a:rPr lang="en-GB" dirty="0" err="1"/>
              <a:t>alle</a:t>
            </a:r>
            <a:r>
              <a:rPr lang="en-GB" dirty="0"/>
              <a:t> gates op </a:t>
            </a:r>
            <a:r>
              <a:rPr lang="en-GB" dirty="0" err="1"/>
              <a:t>een</a:t>
            </a:r>
            <a:r>
              <a:rPr lang="en-GB" dirty="0"/>
              <a:t> chip met de </a:t>
            </a:r>
            <a:r>
              <a:rPr lang="en-GB" dirty="0" err="1"/>
              <a:t>laagste</a:t>
            </a:r>
            <a:r>
              <a:rPr lang="en-GB" dirty="0"/>
              <a:t> </a:t>
            </a:r>
            <a:r>
              <a:rPr lang="en-GB" dirty="0" err="1"/>
              <a:t>kosten</a:t>
            </a:r>
            <a:r>
              <a:rPr lang="en-GB" dirty="0"/>
              <a:t>?</a:t>
            </a:r>
          </a:p>
          <a:p>
            <a:pPr lvl="2" indent="0">
              <a:spcBef>
                <a:spcPts val="0"/>
              </a:spcBef>
              <a:buNone/>
            </a:pPr>
            <a:r>
              <a:rPr lang="en-GB" dirty="0"/>
              <a:t>	</a:t>
            </a:r>
            <a:br>
              <a:rPr lang="en-GB" dirty="0"/>
            </a:br>
            <a:r>
              <a:rPr lang="en-GB" dirty="0"/>
              <a:t>	1. </a:t>
            </a:r>
            <a:r>
              <a:rPr lang="en-GB" dirty="0" err="1"/>
              <a:t>Sluit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vroegtijdig</a:t>
            </a:r>
            <a:r>
              <a:rPr lang="en-GB" dirty="0"/>
              <a:t> </a:t>
            </a:r>
            <a:r>
              <a:rPr lang="en-GB" dirty="0" err="1"/>
              <a:t>oplossingen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(</a:t>
            </a:r>
            <a:r>
              <a:rPr lang="en-GB" dirty="0" err="1"/>
              <a:t>hebberige</a:t>
            </a:r>
            <a:r>
              <a:rPr lang="en-GB" dirty="0"/>
              <a:t> </a:t>
            </a:r>
            <a:r>
              <a:rPr lang="en-GB" dirty="0" err="1"/>
              <a:t>paden</a:t>
            </a:r>
            <a:r>
              <a:rPr lang="en-GB" dirty="0"/>
              <a:t>)</a:t>
            </a:r>
          </a:p>
          <a:p>
            <a:pPr lvl="2" indent="0">
              <a:spcBef>
                <a:spcPts val="0"/>
              </a:spcBef>
              <a:buNone/>
            </a:pPr>
            <a:r>
              <a:rPr lang="en-GB" dirty="0"/>
              <a:t>	2. Paden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elkaars</a:t>
            </a:r>
            <a:r>
              <a:rPr lang="en-GB" dirty="0"/>
              <a:t> gates </a:t>
            </a:r>
            <a:r>
              <a:rPr lang="en-GB" dirty="0" err="1"/>
              <a:t>vermijden</a:t>
            </a:r>
            <a:br>
              <a:rPr lang="en-GB" dirty="0"/>
            </a:br>
            <a:r>
              <a:rPr lang="en-GB" dirty="0"/>
              <a:t>    3. Leg de </a:t>
            </a:r>
            <a:r>
              <a:rPr lang="en-GB" dirty="0" err="1"/>
              <a:t>paden</a:t>
            </a:r>
            <a:r>
              <a:rPr lang="en-GB" dirty="0"/>
              <a:t> met de </a:t>
            </a:r>
            <a:r>
              <a:rPr lang="en-GB" dirty="0" err="1"/>
              <a:t>hoogste</a:t>
            </a:r>
            <a:r>
              <a:rPr lang="en-GB" dirty="0"/>
              <a:t> Manhattan distance </a:t>
            </a:r>
            <a:r>
              <a:rPr lang="en-GB" dirty="0" err="1"/>
              <a:t>eerst</a:t>
            </a:r>
            <a:br>
              <a:rPr lang="en-GB" dirty="0"/>
            </a:br>
            <a:r>
              <a:rPr lang="en-GB" dirty="0"/>
              <a:t>	</a:t>
            </a:r>
          </a:p>
          <a:p>
            <a:pPr lvl="2" indent="0">
              <a:spcBef>
                <a:spcPts val="0"/>
              </a:spcBef>
              <a:buNone/>
            </a:pPr>
            <a:r>
              <a:rPr lang="en-GB" dirty="0"/>
              <a:t>	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Placeholder 12" descr="A circuit board&#10;&#10;Description automatically generated">
            <a:extLst>
              <a:ext uri="{FF2B5EF4-FFF2-40B4-BE49-F238E27FC236}">
                <a16:creationId xmlns:a16="http://schemas.microsoft.com/office/drawing/2014/main" id="{3A4AA60A-79E1-4F69-AD35-4B4A5F6508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5" r="34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0105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Future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7992887" cy="4113295"/>
          </a:xfrm>
        </p:spPr>
        <p:txBody>
          <a:bodyPr>
            <a:normAutofit lnSpcReduction="10000"/>
          </a:bodyPr>
          <a:lstStyle/>
          <a:p>
            <a:pPr marL="968375" lvl="2" indent="-342900">
              <a:spcBef>
                <a:spcPts val="0"/>
              </a:spcBef>
            </a:pPr>
            <a:r>
              <a:rPr lang="nl-NL" dirty="0"/>
              <a:t>Wat maakt een chip-netlist combinatie moeilijk?</a:t>
            </a:r>
          </a:p>
          <a:p>
            <a:pPr lvl="2" indent="0">
              <a:spcBef>
                <a:spcPts val="0"/>
              </a:spcBef>
              <a:buNone/>
            </a:pPr>
            <a:endParaRPr lang="nl-NL" dirty="0"/>
          </a:p>
          <a:p>
            <a:pPr marL="968375" lvl="2" indent="-342900">
              <a:spcBef>
                <a:spcPts val="0"/>
              </a:spcBef>
            </a:pPr>
            <a:r>
              <a:rPr lang="nl-NL" dirty="0"/>
              <a:t>Is elk algoritme even goed voor elke combinatie?</a:t>
            </a:r>
            <a:br>
              <a:rPr lang="nl-NL" dirty="0"/>
            </a:br>
            <a:r>
              <a:rPr lang="nl-NL" dirty="0"/>
              <a:t>Bijvoorbeeld:</a:t>
            </a:r>
            <a:br>
              <a:rPr lang="nl-NL" dirty="0"/>
            </a:br>
            <a:r>
              <a:rPr lang="nl-NL" dirty="0"/>
              <a:t>Een algoritme dat eerst de chip analyseert en daarna op basis van bepaalde statistieken zelf een specifieke aanpak selecteert.</a:t>
            </a:r>
          </a:p>
          <a:p>
            <a:pPr marL="968375" lvl="2" indent="-342900">
              <a:spcBef>
                <a:spcPts val="0"/>
              </a:spcBef>
            </a:pPr>
            <a:endParaRPr lang="nl-NL" dirty="0"/>
          </a:p>
          <a:p>
            <a:pPr marL="968375" lvl="2" indent="-342900">
              <a:spcBef>
                <a:spcPts val="0"/>
              </a:spcBef>
            </a:pPr>
            <a:r>
              <a:rPr lang="nl-NL" dirty="0"/>
              <a:t>Is de A* (met verschillende kosten) die wij gehanteerd hebben wel de beste padvinder? Welke heuristieken/kosten kunnen we nog toevoegen?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Placeholder 12" descr="A circuit board&#10;&#10;Description automatically generated">
            <a:extLst>
              <a:ext uri="{FF2B5EF4-FFF2-40B4-BE49-F238E27FC236}">
                <a16:creationId xmlns:a16="http://schemas.microsoft.com/office/drawing/2014/main" id="{3A4AA60A-79E1-4F69-AD35-4B4A5F6508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5" r="34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2366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circuit board&#10;&#10;Description automatically generated">
            <a:extLst>
              <a:ext uri="{FF2B5EF4-FFF2-40B4-BE49-F238E27FC236}">
                <a16:creationId xmlns:a16="http://schemas.microsoft.com/office/drawing/2014/main" id="{6603AF6C-589E-4EB4-906A-07D1D9A3FD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6" b="15176"/>
          <a:stretch>
            <a:fillRect/>
          </a:stretch>
        </p:blipFill>
        <p:spPr>
          <a:xfrm>
            <a:off x="0" y="1222375"/>
            <a:ext cx="12192000" cy="5661025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Lisa Eindhoven, Mik Schutte &amp; </a:t>
            </a:r>
            <a:r>
              <a:rPr lang="en-US" dirty="0" err="1"/>
              <a:t>Sebastiaan</a:t>
            </a:r>
            <a:r>
              <a:rPr lang="en-US" dirty="0"/>
              <a:t> van der </a:t>
            </a:r>
            <a:r>
              <a:rPr lang="en-US" dirty="0" err="1"/>
              <a:t>Laan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Programmeertheorie</a:t>
            </a:r>
            <a:r>
              <a:rPr lang="en-US" dirty="0"/>
              <a:t>: Chips and Circuits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IV: </a:t>
            </a:r>
            <a:r>
              <a:rPr lang="en-US" dirty="0" err="1"/>
              <a:t>Eindpresentatie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792744" y="62068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80234"/>
            <a:ext cx="381000" cy="381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2792744" y="2156298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je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2397928" y="2215821"/>
            <a:ext cx="288032" cy="276999"/>
            <a:chOff x="12494133" y="2712391"/>
            <a:chExt cx="288032" cy="276999"/>
          </a:xfrm>
        </p:grpSpPr>
        <p:sp>
          <p:nvSpPr>
            <p:cNvPr id="30" name="Rectangle 2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791363" y="3798204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302" y="5136676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12388482" y="569530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2397928" y="2861179"/>
            <a:ext cx="288032" cy="276999"/>
            <a:chOff x="12492689" y="2721406"/>
            <a:chExt cx="288032" cy="276999"/>
          </a:xfrm>
        </p:grpSpPr>
        <p:sp>
          <p:nvSpPr>
            <p:cNvPr id="38" name="Rectangle 37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2396700" y="273236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370968" y="208429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5"/>
          <p:cNvSpPr txBox="1"/>
          <p:nvPr/>
        </p:nvSpPr>
        <p:spPr>
          <a:xfrm>
            <a:off x="12846660" y="2890242"/>
            <a:ext cx="17281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Klik vervolgens bij het onderdeel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‘Schikken’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‘Naar achtergrond’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Startpagina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2421465" y="3800073"/>
            <a:ext cx="288032" cy="276999"/>
            <a:chOff x="12492689" y="2721406"/>
            <a:chExt cx="288032" cy="276999"/>
          </a:xfrm>
        </p:grpSpPr>
        <p:sp>
          <p:nvSpPr>
            <p:cNvPr id="46" name="Rectangle 4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Connector 47"/>
          <p:cNvCxnSpPr/>
          <p:nvPr/>
        </p:nvCxnSpPr>
        <p:spPr>
          <a:xfrm>
            <a:off x="12385533" y="371703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6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ame&#10;&#10;Description automatically generated">
            <a:extLst>
              <a:ext uri="{FF2B5EF4-FFF2-40B4-BE49-F238E27FC236}">
                <a16:creationId xmlns:a16="http://schemas.microsoft.com/office/drawing/2014/main" id="{171B09D4-66F1-4724-95A9-1A967C474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05" y="0"/>
            <a:ext cx="6875189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Intersections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0B19F1-82F3-49D3-B98A-81E6DB647A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BD599D3-919C-4069-8398-80F9629B9996}"/>
              </a:ext>
            </a:extLst>
          </p:cNvPr>
          <p:cNvSpPr/>
          <p:nvPr/>
        </p:nvSpPr>
        <p:spPr>
          <a:xfrm>
            <a:off x="6672064" y="4149080"/>
            <a:ext cx="576064" cy="504055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000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ame&#10;&#10;Description automatically generated">
            <a:extLst>
              <a:ext uri="{FF2B5EF4-FFF2-40B4-BE49-F238E27FC236}">
                <a16:creationId xmlns:a16="http://schemas.microsoft.com/office/drawing/2014/main" id="{171B09D4-66F1-4724-95A9-1A967C474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05" y="0"/>
            <a:ext cx="6875189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Collisions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0B19F1-82F3-49D3-B98A-81E6DB647A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DB024B-1CCA-41A5-8F22-DB0B5939C1CC}"/>
              </a:ext>
            </a:extLst>
          </p:cNvPr>
          <p:cNvCxnSpPr>
            <a:cxnSpLocks/>
          </p:cNvCxnSpPr>
          <p:nvPr/>
        </p:nvCxnSpPr>
        <p:spPr>
          <a:xfrm flipV="1">
            <a:off x="7032104" y="4725144"/>
            <a:ext cx="792088" cy="792088"/>
          </a:xfrm>
          <a:prstGeom prst="line">
            <a:avLst/>
          </a:prstGeom>
          <a:ln w="28575">
            <a:solidFill>
              <a:srgbClr val="1A1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E82D8CB8-A895-446D-B1E3-299229696154}"/>
              </a:ext>
            </a:extLst>
          </p:cNvPr>
          <p:cNvSpPr/>
          <p:nvPr/>
        </p:nvSpPr>
        <p:spPr>
          <a:xfrm>
            <a:off x="7803440" y="4901103"/>
            <a:ext cx="546305" cy="648072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8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constraints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7127711" cy="4249191"/>
          </a:xfrm>
        </p:spPr>
        <p:txBody>
          <a:bodyPr/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 </a:t>
            </a:r>
            <a:r>
              <a:rPr lang="en-US" sz="2400" dirty="0" err="1"/>
              <a:t>paden</a:t>
            </a:r>
            <a:r>
              <a:rPr lang="en-US" sz="2400" dirty="0"/>
              <a:t> </a:t>
            </a:r>
            <a:r>
              <a:rPr lang="en-US" sz="2400" dirty="0" err="1"/>
              <a:t>volgen</a:t>
            </a:r>
            <a:r>
              <a:rPr lang="en-US" sz="2400" dirty="0"/>
              <a:t> het grid in Manhattan style.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Paden </a:t>
            </a:r>
            <a:r>
              <a:rPr lang="en-US" sz="2400" dirty="0" err="1"/>
              <a:t>mogen</a:t>
            </a:r>
            <a:r>
              <a:rPr lang="en-US" sz="2400" dirty="0"/>
              <a:t> </a:t>
            </a:r>
            <a:r>
              <a:rPr lang="en-US" sz="2400" dirty="0" err="1"/>
              <a:t>niet</a:t>
            </a:r>
            <a:r>
              <a:rPr lang="en-US" sz="2400" dirty="0"/>
              <a:t> over </a:t>
            </a:r>
            <a:r>
              <a:rPr lang="en-US" sz="2400" dirty="0" err="1"/>
              <a:t>hetzelfde</a:t>
            </a:r>
            <a:r>
              <a:rPr lang="en-US" sz="2400" dirty="0"/>
              <a:t> </a:t>
            </a:r>
            <a:r>
              <a:rPr lang="en-US" sz="2400" dirty="0" err="1"/>
              <a:t>stukje</a:t>
            </a:r>
            <a:r>
              <a:rPr lang="en-US" sz="2400" dirty="0"/>
              <a:t> grid </a:t>
            </a:r>
            <a:r>
              <a:rPr lang="en-US" sz="2400" dirty="0" err="1"/>
              <a:t>lopen</a:t>
            </a:r>
            <a:br>
              <a:rPr lang="en-US" sz="2400" dirty="0"/>
            </a:br>
            <a:r>
              <a:rPr lang="en-US" sz="2400" dirty="0"/>
              <a:t>(Collision)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Intersections </a:t>
            </a:r>
            <a:r>
              <a:rPr lang="en-US" sz="2400" dirty="0" err="1"/>
              <a:t>hebben</a:t>
            </a:r>
            <a:r>
              <a:rPr lang="en-US" sz="2400" dirty="0"/>
              <a:t> </a:t>
            </a:r>
            <a:r>
              <a:rPr lang="en-US" sz="2400" dirty="0" err="1"/>
              <a:t>hoge</a:t>
            </a:r>
            <a:r>
              <a:rPr lang="en-US" sz="2400" dirty="0"/>
              <a:t> </a:t>
            </a:r>
            <a:r>
              <a:rPr lang="en-US" sz="2400" dirty="0" err="1"/>
              <a:t>kosten</a:t>
            </a:r>
            <a:r>
              <a:rPr lang="en-US" sz="2400" dirty="0"/>
              <a:t>.</a:t>
            </a:r>
          </a:p>
        </p:txBody>
      </p:sp>
      <p:pic>
        <p:nvPicPr>
          <p:cNvPr id="5" name="Picture 6" descr="Large Computer Chip On A Printed Circuit Board Stock Photo ...">
            <a:extLst>
              <a:ext uri="{FF2B5EF4-FFF2-40B4-BE49-F238E27FC236}">
                <a16:creationId xmlns:a16="http://schemas.microsoft.com/office/drawing/2014/main" id="{DC6B03B2-02F4-4E0B-8C0F-7C2486A84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70992" y="1136993"/>
            <a:ext cx="6867328" cy="457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841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6402" y="773583"/>
            <a:ext cx="11159196" cy="936103"/>
          </a:xfrm>
        </p:spPr>
        <p:txBody>
          <a:bodyPr/>
          <a:lstStyle/>
          <a:p>
            <a:r>
              <a:rPr lang="nl-NL" dirty="0"/>
              <a:t>De kosten-functie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C5271-19C2-466C-9F2F-F8C2E80EF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2832223"/>
            <a:ext cx="581025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4AEA1C-374F-4A96-9616-32F7722F44F7}"/>
              </a:ext>
            </a:extLst>
          </p:cNvPr>
          <p:cNvSpPr txBox="1"/>
          <p:nvPr/>
        </p:nvSpPr>
        <p:spPr>
          <a:xfrm>
            <a:off x="1199456" y="4869160"/>
            <a:ext cx="2417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 = </a:t>
            </a:r>
            <a:r>
              <a:rPr lang="en-GB" dirty="0" err="1"/>
              <a:t>kosten</a:t>
            </a:r>
            <a:endParaRPr lang="en-GB" dirty="0"/>
          </a:p>
          <a:p>
            <a:r>
              <a:rPr lang="en-GB" dirty="0"/>
              <a:t>n = </a:t>
            </a:r>
            <a:r>
              <a:rPr lang="en-GB" dirty="0" err="1"/>
              <a:t>aantal</a:t>
            </a:r>
            <a:r>
              <a:rPr lang="en-GB" dirty="0"/>
              <a:t> </a:t>
            </a:r>
            <a:r>
              <a:rPr lang="en-GB" dirty="0" err="1"/>
              <a:t>eenheden</a:t>
            </a:r>
            <a:r>
              <a:rPr lang="en-GB" dirty="0"/>
              <a:t> pad</a:t>
            </a:r>
          </a:p>
          <a:p>
            <a:r>
              <a:rPr lang="en-GB" dirty="0"/>
              <a:t>k = </a:t>
            </a:r>
            <a:r>
              <a:rPr lang="en-GB" dirty="0" err="1"/>
              <a:t>aantal</a:t>
            </a:r>
            <a:r>
              <a:rPr lang="en-GB" dirty="0"/>
              <a:t> intersections</a:t>
            </a:r>
          </a:p>
        </p:txBody>
      </p:sp>
    </p:spTree>
    <p:extLst>
      <p:ext uri="{BB962C8B-B14F-4D97-AF65-F5344CB8AC3E}">
        <p14:creationId xmlns:p14="http://schemas.microsoft.com/office/powerpoint/2010/main" val="1419420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Het probleem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968375" lvl="2" indent="-342900">
              <a:spcBef>
                <a:spcPts val="0"/>
              </a:spcBef>
            </a:pPr>
            <a:r>
              <a:rPr lang="en-US" dirty="0" err="1"/>
              <a:t>Contrained</a:t>
            </a:r>
            <a:r>
              <a:rPr lang="en-US" dirty="0"/>
              <a:t> Optimization Problem (COP)</a:t>
            </a:r>
            <a:br>
              <a:rPr lang="en-US" dirty="0"/>
            </a:br>
            <a:r>
              <a:rPr lang="en-US" dirty="0"/>
              <a:t>Constraints: Manhattan Style &amp; Collisions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State-space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Lower </a:t>
            </a:r>
            <a:r>
              <a:rPr lang="en-US" dirty="0" err="1"/>
              <a:t>en</a:t>
            </a:r>
            <a:r>
              <a:rPr lang="en-US" dirty="0"/>
              <a:t> Upper bound</a:t>
            </a:r>
          </a:p>
          <a:p>
            <a:pPr lvl="2" indent="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Placeholder 6" descr="A circuit board&#10;&#10;Description automatically generated">
            <a:extLst>
              <a:ext uri="{FF2B5EF4-FFF2-40B4-BE49-F238E27FC236}">
                <a16:creationId xmlns:a16="http://schemas.microsoft.com/office/drawing/2014/main" id="{D7F1C7E7-C478-4F25-8407-A497254CFD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0" r="331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347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State-space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48" y="1988840"/>
            <a:ext cx="8712968" cy="4249191"/>
          </a:xfrm>
        </p:spPr>
        <p:txBody>
          <a:bodyPr/>
          <a:lstStyle/>
          <a:p>
            <a:pPr marL="968375" lvl="2" indent="-342900">
              <a:spcBef>
                <a:spcPts val="0"/>
              </a:spcBef>
            </a:pPr>
            <a:r>
              <a:rPr lang="en-US" dirty="0"/>
              <a:t>K × n⁵</a:t>
            </a:r>
            <a:br>
              <a:rPr lang="en-US" dirty="0"/>
            </a:b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K =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verbindingen</a:t>
            </a:r>
            <a:br>
              <a:rPr lang="en-US" dirty="0"/>
            </a:br>
            <a:r>
              <a:rPr lang="en-US" dirty="0"/>
              <a:t>n =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mogelijke</a:t>
            </a:r>
            <a:r>
              <a:rPr lang="en-US" dirty="0"/>
              <a:t> </a:t>
            </a:r>
            <a:r>
              <a:rPr lang="en-US" dirty="0" err="1"/>
              <a:t>posities</a:t>
            </a:r>
            <a:br>
              <a:rPr lang="en-US" dirty="0"/>
            </a:br>
            <a:r>
              <a:rPr lang="en-US" dirty="0"/>
              <a:t>5 </a:t>
            </a:r>
            <a:r>
              <a:rPr lang="en-US" dirty="0" err="1"/>
              <a:t>overgebleven</a:t>
            </a:r>
            <a:r>
              <a:rPr lang="en-US" dirty="0"/>
              <a:t> </a:t>
            </a:r>
            <a:r>
              <a:rPr lang="en-US" dirty="0" err="1"/>
              <a:t>richtingen</a:t>
            </a:r>
            <a:r>
              <a:rPr lang="en-US" dirty="0"/>
              <a:t> (N, E, S, W, U, D)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7F1C7E7-C478-4F25-8407-A497254CFD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0" r="331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0344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raffic, light&#10;&#10;Description automatically generated">
            <a:extLst>
              <a:ext uri="{FF2B5EF4-FFF2-40B4-BE49-F238E27FC236}">
                <a16:creationId xmlns:a16="http://schemas.microsoft.com/office/drawing/2014/main" id="{7E71D9F0-0C28-483C-B67F-D1E9E2DEC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163" y="0"/>
            <a:ext cx="6875189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State-space voorbeeld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48" y="1988840"/>
            <a:ext cx="8712968" cy="4249191"/>
          </a:xfrm>
        </p:spPr>
        <p:txBody>
          <a:bodyPr>
            <a:normAutofit lnSpcReduction="10000"/>
          </a:bodyPr>
          <a:lstStyle/>
          <a:p>
            <a:pPr marL="968375" lvl="2" indent="-342900">
              <a:spcBef>
                <a:spcPts val="0"/>
              </a:spcBef>
            </a:pPr>
            <a:r>
              <a:rPr lang="en-US" dirty="0"/>
              <a:t>K × n⁵</a:t>
            </a:r>
            <a:br>
              <a:rPr lang="en-US" dirty="0"/>
            </a:br>
            <a:r>
              <a:rPr lang="en-US" dirty="0"/>
              <a:t>K =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verbindingen</a:t>
            </a:r>
            <a:br>
              <a:rPr lang="en-US" dirty="0"/>
            </a:br>
            <a:r>
              <a:rPr lang="en-US" dirty="0"/>
              <a:t>n =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mogelijke</a:t>
            </a:r>
            <a:r>
              <a:rPr lang="en-US" dirty="0"/>
              <a:t> </a:t>
            </a:r>
            <a:r>
              <a:rPr lang="en-US" dirty="0" err="1"/>
              <a:t>posities</a:t>
            </a:r>
            <a:br>
              <a:rPr lang="en-US" dirty="0"/>
            </a:b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Chip 0; Netlist 1</a:t>
            </a:r>
            <a:br>
              <a:rPr lang="en-US" dirty="0"/>
            </a:br>
            <a:r>
              <a:rPr lang="en-US" dirty="0"/>
              <a:t>K = 5,  n = (7 × 6 × 7) = 294</a:t>
            </a:r>
          </a:p>
          <a:p>
            <a:pPr lvl="2" indent="0">
              <a:spcBef>
                <a:spcPts val="0"/>
              </a:spcBef>
              <a:buNone/>
            </a:pP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Statespace</a:t>
            </a:r>
            <a:r>
              <a:rPr lang="en-US" dirty="0"/>
              <a:t>: 5 × 294⁵  ≈ 2×10</a:t>
            </a:r>
            <a:r>
              <a:rPr lang="en-US" baseline="30000" dirty="0"/>
              <a:t>12</a:t>
            </a:r>
            <a:endParaRPr lang="en-US" dirty="0"/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8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PRESENTER" val="42456d2f5f5351937ece8a3df1ccd7879d11180"/>
</p:tagLst>
</file>

<file path=ppt/theme/theme1.xml><?xml version="1.0" encoding="utf-8"?>
<a:theme xmlns:a="http://schemas.openxmlformats.org/drawingml/2006/main" name="blank">
  <a:themeElements>
    <a:clrScheme name="UvA">
      <a:dk1>
        <a:srgbClr val="000000"/>
      </a:dk1>
      <a:lt1>
        <a:srgbClr val="FFFFFF"/>
      </a:lt1>
      <a:dk2>
        <a:srgbClr val="1F1D21"/>
      </a:dk2>
      <a:lt2>
        <a:srgbClr val="FFFFFF"/>
      </a:lt2>
      <a:accent1>
        <a:srgbClr val="751B68"/>
      </a:accent1>
      <a:accent2>
        <a:srgbClr val="BEB511"/>
      </a:accent2>
      <a:accent3>
        <a:srgbClr val="90003E"/>
      </a:accent3>
      <a:accent4>
        <a:srgbClr val="257835"/>
      </a:accent4>
      <a:accent5>
        <a:srgbClr val="004E92"/>
      </a:accent5>
      <a:accent6>
        <a:srgbClr val="E98300"/>
      </a:accent6>
      <a:hlink>
        <a:srgbClr val="009CDD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320AE6F-90B4-4125-A65F-D68B28BE3E91}" vid="{F76EC411-5263-4E01-8EF3-9F95488A74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1C7F1E87FA8848BBE681C5205F2FF7" ma:contentTypeVersion="" ma:contentTypeDescription="Create a new document." ma:contentTypeScope="" ma:versionID="addf0e1047a589fa898e4755259e0a04">
  <xsd:schema xmlns:xsd="http://www.w3.org/2001/XMLSchema" xmlns:xs="http://www.w3.org/2001/XMLSchema" xmlns:p="http://schemas.microsoft.com/office/2006/metadata/properties" xmlns:ns2="62260777-03a2-4acd-8b7f-b7cc27a56620" xmlns:ns3="f2760952-b3bb-408f-ace6-eb1e07642b86" targetNamespace="http://schemas.microsoft.com/office/2006/metadata/properties" ma:root="true" ma:fieldsID="2158c0218c8ddd7edc4a39cb947bbf17" ns2:_="" ns3:_="">
    <xsd:import namespace="62260777-03a2-4acd-8b7f-b7cc27a56620"/>
    <xsd:import namespace="f2760952-b3bb-408f-ace6-eb1e07642b8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260777-03a2-4acd-8b7f-b7cc27a566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60952-b3bb-408f-ace6-eb1e07642b86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description="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40B4EE-7306-4015-AD25-B4E5484321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9D1BFF-6A8C-408A-BEBC-52C6F5124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260777-03a2-4acd-8b7f-b7cc27a56620"/>
    <ds:schemaRef ds:uri="f2760952-b3bb-408f-ace6-eb1e07642b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DA0326-C6F9-40A3-894F-6061EE46E13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588</Words>
  <Application>Microsoft Office PowerPoint</Application>
  <PresentationFormat>Widescreen</PresentationFormat>
  <Paragraphs>160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blank</vt:lpstr>
      <vt:lpstr>Programmeertheorie: Chips and Circuits </vt:lpstr>
      <vt:lpstr>De casus</vt:lpstr>
      <vt:lpstr>Intersections</vt:lpstr>
      <vt:lpstr>Collisions</vt:lpstr>
      <vt:lpstr>De constraints</vt:lpstr>
      <vt:lpstr>De kosten-functie </vt:lpstr>
      <vt:lpstr>Het probleem</vt:lpstr>
      <vt:lpstr>State-space</vt:lpstr>
      <vt:lpstr>State-space voorbeeld</vt:lpstr>
      <vt:lpstr>State-space voorbeeld</vt:lpstr>
      <vt:lpstr>Lower &amp; Uppper bound </vt:lpstr>
      <vt:lpstr>Lower bound voorbeeld</vt:lpstr>
      <vt:lpstr>Methode</vt:lpstr>
      <vt:lpstr>Random</vt:lpstr>
      <vt:lpstr>Dijkstra</vt:lpstr>
      <vt:lpstr>A*</vt:lpstr>
      <vt:lpstr>Heuristiek</vt:lpstr>
      <vt:lpstr>Methode</vt:lpstr>
      <vt:lpstr>Heuristiek: Hoog niveau</vt:lpstr>
      <vt:lpstr>Methode</vt:lpstr>
      <vt:lpstr>PowerPoint Presentation</vt:lpstr>
      <vt:lpstr>Resultaten</vt:lpstr>
      <vt:lpstr>PowerPoint Presentation</vt:lpstr>
      <vt:lpstr>Resultaten samengevat</vt:lpstr>
      <vt:lpstr>Resultaten</vt:lpstr>
      <vt:lpstr>Conclusie</vt:lpstr>
      <vt:lpstr>Future work</vt:lpstr>
      <vt:lpstr>Programmeertheorie: Chips and Circuits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Programmeertheorie: Chips and Circuits </dc:title>
  <dc:creator>Mik Schutte</dc:creator>
  <cp:lastModifiedBy>Mik Schutte</cp:lastModifiedBy>
  <cp:revision>1</cp:revision>
  <dcterms:created xsi:type="dcterms:W3CDTF">2020-06-12T10:00:47Z</dcterms:created>
  <dcterms:modified xsi:type="dcterms:W3CDTF">2020-06-25T11:42:42Z</dcterms:modified>
</cp:coreProperties>
</file>