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8FB6F-F317-4A54-B1FF-355D37F2BEB8}" v="1260" dt="2021-09-16T03:13:54.958"/>
    <p1510:client id="{ADD26314-7DB8-43A5-8745-2481584A3DFF}" v="892" dt="2021-09-16T23:11:52.374"/>
    <p1510:client id="{FF350CF8-07DF-438C-A211-4C8D7511008B}" v="1915" dt="2021-09-16T01:46:3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DB85-1A6E-45F4-9400-57877E9C83E1}" type="datetimeFigureOut">
              <a:rPr lang="pt-BR"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4B3E-D60A-4556-AE77-FC1470CD29F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7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Projeto</a:t>
            </a:r>
            <a:r>
              <a:rPr lang="en-US"/>
              <a:t> de </a:t>
            </a:r>
            <a:r>
              <a:rPr lang="en-US" err="1"/>
              <a:t>Conclusão</a:t>
            </a:r>
            <a:r>
              <a:rPr lang="en-US"/>
              <a:t>: Tendo </a:t>
            </a:r>
            <a:r>
              <a:rPr lang="en-US" err="1"/>
              <a:t>em</a:t>
            </a:r>
            <a:r>
              <a:rPr lang="en-US"/>
              <a:t> vista o </a:t>
            </a:r>
            <a:r>
              <a:rPr lang="en-US" err="1"/>
              <a:t>aprendizado</a:t>
            </a:r>
            <a:r>
              <a:rPr lang="en-US"/>
              <a:t> e a </a:t>
            </a:r>
            <a:r>
              <a:rPr lang="en-US" err="1"/>
              <a:t>prática</a:t>
            </a:r>
            <a:r>
              <a:rPr lang="en-US"/>
              <a:t> dos </a:t>
            </a:r>
            <a:r>
              <a:rPr lang="en-US" err="1"/>
              <a:t>conteúdos</a:t>
            </a:r>
            <a:r>
              <a:rPr lang="en-US"/>
              <a:t> </a:t>
            </a:r>
            <a:r>
              <a:rPr lang="en-US" err="1"/>
              <a:t>apresentados</a:t>
            </a:r>
            <a:r>
              <a:rPr lang="en-US"/>
              <a:t>, e, </a:t>
            </a:r>
            <a:r>
              <a:rPr lang="en-US" err="1"/>
              <a:t>até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, </a:t>
            </a:r>
            <a:r>
              <a:rPr lang="en-US" err="1"/>
              <a:t>expandindo</a:t>
            </a:r>
            <a:r>
              <a:rPr lang="en-US"/>
              <a:t> para </a:t>
            </a:r>
            <a:r>
              <a:rPr lang="en-US" err="1"/>
              <a:t>além</a:t>
            </a:r>
            <a:r>
              <a:rPr lang="en-US"/>
              <a:t> dos </a:t>
            </a:r>
            <a:r>
              <a:rPr lang="en-US" err="1"/>
              <a:t>assuntos</a:t>
            </a:r>
            <a:r>
              <a:rPr lang="en-US"/>
              <a:t> vistos </a:t>
            </a:r>
            <a:r>
              <a:rPr lang="en-US" err="1"/>
              <a:t>em</a:t>
            </a:r>
            <a:r>
              <a:rPr lang="en-US"/>
              <a:t> aula. </a:t>
            </a:r>
            <a:r>
              <a:rPr lang="en-US" err="1"/>
              <a:t>Professora</a:t>
            </a:r>
            <a:r>
              <a:rPr lang="en-US"/>
              <a:t>: Sara Malvar / Mentor: João Henrique Dib Netto</a:t>
            </a:r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C4B3E-D60A-4556-AE77-FC1470CD29FB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8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Machine Learning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aplicada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em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dados do IDH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mundial</a:t>
            </a:r>
            <a:endParaRPr lang="pt-BR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Realizado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por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Haisa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Vargas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Echeli</a:t>
            </a:r>
            <a:endParaRPr lang="en-US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CCA1A-253C-4B69-B142-16886102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pt-BR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agenda</a:t>
            </a:r>
            <a:endParaRPr lang="pt-BR" sz="4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00C51-201B-4F73-B5D6-9C81EF3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5039064" cy="5571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Base de Dados</a:t>
            </a:r>
          </a:p>
          <a:p>
            <a:pPr marL="342900" indent="-342900">
              <a:buClr>
                <a:srgbClr val="FFFFFF"/>
              </a:buClr>
            </a:pP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Manipulação dos Dados</a:t>
            </a:r>
          </a:p>
          <a:p>
            <a:pPr marL="342900" indent="-342900">
              <a:buClr>
                <a:srgbClr val="FFFFFF"/>
              </a:buClr>
            </a:pPr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Clusterização</a:t>
            </a: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Clr>
                <a:srgbClr val="FFFFFF"/>
              </a:buClr>
            </a:pP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PCA (principal </a:t>
            </a:r>
            <a:r>
              <a:rPr lang="pt-B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component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t-BR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analysis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pPr marL="342900" indent="-342900">
              <a:buClr>
                <a:srgbClr val="FFFFFF"/>
              </a:buClr>
            </a:pP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KNN não supervisionado</a:t>
            </a:r>
          </a:p>
          <a:p>
            <a:pPr marL="342900" indent="-342900">
              <a:buClr>
                <a:srgbClr val="FFFFFF"/>
              </a:buClr>
            </a:pP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Conclusões</a:t>
            </a:r>
          </a:p>
          <a:p>
            <a:pPr marL="342900" indent="-342900">
              <a:buClr>
                <a:srgbClr val="FFFFFF"/>
              </a:buClr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t-B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5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061027-5628-4AD2-95A8-A2F1CFF4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0169D-C6AB-43BE-8B84-BF3C0DEF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3481" y="643467"/>
            <a:ext cx="4938422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  Esse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projeto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propõe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-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se 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demonstrar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,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na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prática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, a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aplicação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de machine learning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em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uma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área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na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qual 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ainda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não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se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utiliza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tanto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essa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ferramenta.  </a:t>
            </a: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>
              <a:buClr>
                <a:srgbClr val="FFFFFF"/>
              </a:buClr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  o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objetivo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primodial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foi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2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calcular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 </a:t>
            </a:r>
            <a:r>
              <a:rPr lang="en-US" sz="2400" dirty="0" err="1">
                <a:ea typeface="+mn-lt"/>
                <a:cs typeface="+mn-lt"/>
              </a:rPr>
              <a:t>quais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países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dirty="0" err="1">
                <a:ea typeface="+mn-lt"/>
                <a:cs typeface="+mn-lt"/>
              </a:rPr>
              <a:t>encontram</a:t>
            </a:r>
            <a:r>
              <a:rPr lang="en-US" sz="2400" dirty="0">
                <a:ea typeface="+mn-lt"/>
                <a:cs typeface="+mn-lt"/>
              </a:rPr>
              <a:t>-se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próximos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Brasil</a:t>
            </a:r>
            <a:r>
              <a:rPr lang="en-US" sz="2400" dirty="0">
                <a:ea typeface="+mn-lt"/>
                <a:cs typeface="+mn-lt"/>
              </a:rPr>
              <a:t>, de </a:t>
            </a:r>
            <a:r>
              <a:rPr lang="en-US" sz="2400" dirty="0" err="1">
                <a:ea typeface="+mn-lt"/>
                <a:cs typeface="+mn-lt"/>
              </a:rPr>
              <a:t>acordo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resultados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obtidos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aplicação</a:t>
            </a:r>
            <a:r>
              <a:rPr lang="en-US" sz="2400" dirty="0">
                <a:ea typeface="+mn-lt"/>
                <a:cs typeface="+mn-lt"/>
              </a:rPr>
              <a:t> de </a:t>
            </a:r>
            <a:r>
              <a:rPr lang="en-US" sz="2400" dirty="0" err="1">
                <a:ea typeface="+mn-lt"/>
                <a:cs typeface="+mn-lt"/>
              </a:rPr>
              <a:t>dois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algoritimos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supervisionados</a:t>
            </a:r>
            <a:r>
              <a:rPr lang="en-US" sz="2400" dirty="0">
                <a:ea typeface="+mn-lt"/>
                <a:cs typeface="+mn-lt"/>
              </a:rPr>
              <a:t>. 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51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3F21-7ABF-495B-9215-8168FF44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Base de dados</a:t>
            </a:r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449F9B-40C7-45A7-A012-316B2CBFC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9563" y="4564810"/>
            <a:ext cx="6875252" cy="2635371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"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Human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Development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Report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2020. The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next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frontier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pt-BR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Human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development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and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pt-BR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Anthropocene</a:t>
            </a:r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</a:t>
            </a:r>
          </a:p>
          <a:p>
            <a:pPr marL="0" indent="0" algn="ctr">
              <a:buNone/>
            </a:pPr>
            <a:r>
              <a:rPr lang="pt-BR" sz="1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produzido pela UNDP (realizado e divulgado pelo "Programa de Desenvolvimento das Nações Unidas)</a:t>
            </a:r>
            <a:endParaRPr lang="pt-BR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3580A6C-BAA7-4F14-8C52-8865D043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9895" y="2163792"/>
            <a:ext cx="2504536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Categorias</a:t>
            </a:r>
            <a:endParaRPr lang="en-US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Economia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Desigualdade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Gênero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População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Investimento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Saúde 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AutoNum type="arabicPeriod"/>
            </a:pPr>
            <a:r>
              <a:rPr lang="pt-B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Meio Ambiente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7BB694-A20D-4A10-BEC8-78228F04B276}"/>
              </a:ext>
            </a:extLst>
          </p:cNvPr>
          <p:cNvSpPr txBox="1"/>
          <p:nvPr/>
        </p:nvSpPr>
        <p:spPr>
          <a:xfrm>
            <a:off x="1086929" y="2165230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7" descr="Mapa&#10;&#10;Descrição gerada automaticamente">
            <a:extLst>
              <a:ext uri="{FF2B5EF4-FFF2-40B4-BE49-F238E27FC236}">
                <a16:creationId xmlns:a16="http://schemas.microsoft.com/office/drawing/2014/main" id="{D263D656-934D-415A-AA1B-84BF2209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39" y="542487"/>
            <a:ext cx="3519577" cy="39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FA10-B0ED-4B5A-B58B-E6CAC4A4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Manipulação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6A872-446D-4F81-8240-5E6B3497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/>
              <a:t>Preenchimento dos valores faltantes</a:t>
            </a:r>
          </a:p>
          <a:p>
            <a:pPr marL="0" indent="0"/>
            <a:r>
              <a:rPr lang="en-US"/>
              <a:t>Padronização com sacaler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7E07A2A7-6017-456D-9666-F22E1D988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5307" y="645106"/>
            <a:ext cx="318800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027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5C0E-B8BC-4E31-A317-F45BA066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Clusterização</a:t>
            </a:r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- </a:t>
            </a:r>
            <a:r>
              <a:rPr lang="pt-BR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kmeans</a:t>
            </a:r>
            <a:endParaRPr lang="pt-BR" cap="small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41012-7DAD-4764-A655-816664760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Elbow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Method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endParaRPr lang="pt-BR"/>
          </a:p>
          <a:p>
            <a:pPr algn="ctr"/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("técnica do cotovelo")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B3C20-8EAF-46F2-BBBA-0A8E1FE0A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F6AA5-6646-407C-9EBE-73B883E6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Silhouette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pt-B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Method</a:t>
            </a:r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endParaRPr lang="pt-BR" dirty="0"/>
          </a:p>
          <a:p>
            <a:pPr algn="ctr"/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("técnica da silhueta")</a:t>
            </a:r>
          </a:p>
        </p:txBody>
      </p:sp>
      <p:pic>
        <p:nvPicPr>
          <p:cNvPr id="28" name="Imagem 28" descr="Gráfico&#10;&#10;Descrição gerada automaticamente">
            <a:extLst>
              <a:ext uri="{FF2B5EF4-FFF2-40B4-BE49-F238E27FC236}">
                <a16:creationId xmlns:a16="http://schemas.microsoft.com/office/drawing/2014/main" id="{68EC1D96-A14B-406D-8A25-14156FA242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1760" y="3243262"/>
            <a:ext cx="4808882" cy="3108653"/>
          </a:xfrm>
        </p:spPr>
      </p:pic>
      <p:pic>
        <p:nvPicPr>
          <p:cNvPr id="31" name="Imagem 31" descr="Gráfico, Gráfico de linhas&#10;&#10;Descrição gerada automaticamente">
            <a:extLst>
              <a:ext uri="{FF2B5EF4-FFF2-40B4-BE49-F238E27FC236}">
                <a16:creationId xmlns:a16="http://schemas.microsoft.com/office/drawing/2014/main" id="{4F92C984-B8AF-4EE8-AC4D-B4687930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3239003"/>
            <a:ext cx="4425350" cy="3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0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557BB4-54DD-476B-94F6-819BBA65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pPr algn="ctr"/>
            <a:r>
              <a:rPr lang="pt-BR" sz="4000" cap="small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PCA</a:t>
            </a:r>
            <a:r>
              <a:rPr lang="pt-BR" sz="2200" cap="small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</a:t>
            </a:r>
            <a:endParaRPr lang="pt-BR" sz="2200" cap="small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4DA209-40AE-4013-986A-345C6AB4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381398" cy="323065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bg2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(principal </a:t>
            </a:r>
            <a:r>
              <a:rPr lang="pt-BR" sz="2800" dirty="0" err="1">
                <a:solidFill>
                  <a:schemeClr val="bg2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component</a:t>
            </a:r>
            <a:r>
              <a:rPr lang="pt-BR" sz="2800" dirty="0">
                <a:solidFill>
                  <a:schemeClr val="bg2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pt-BR" sz="2800" dirty="0" err="1">
                <a:solidFill>
                  <a:schemeClr val="bg2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analysis</a:t>
            </a:r>
            <a:r>
              <a:rPr lang="pt-BR" sz="2800" dirty="0">
                <a:solidFill>
                  <a:schemeClr val="bg2"/>
                </a:soli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  <a:endParaRPr lang="en-US" sz="2800" dirty="0">
              <a:solidFill>
                <a:schemeClr val="bg2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CF902B0-0BC4-4548-AC4A-D53870D1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47" y="1115267"/>
            <a:ext cx="4370448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2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A3246-1C91-4B28-B7EA-00242BB4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Unsupervised</a:t>
            </a:r>
            <a:r>
              <a:rPr lang="pt-BR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pt-BR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nearest</a:t>
            </a:r>
            <a:r>
              <a:rPr lang="pt-BR" cap="smal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pt-BR" cap="small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neighbors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94400-A596-4257-8243-535B46EF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KNN Não Supervisionado</a:t>
            </a:r>
          </a:p>
          <a:p>
            <a:pPr marL="0" indent="0" algn="ctr">
              <a:buNone/>
            </a:pPr>
            <a:endParaRPr lang="pt-BR" sz="3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B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Parâmetro utilizado, 5, de forma que o mais próximo do Brasil é ele mesmo.</a:t>
            </a:r>
          </a:p>
          <a:p>
            <a:pPr marL="0" indent="0" algn="ctr">
              <a:buNone/>
            </a:pPr>
            <a:r>
              <a:rPr lang="pt-B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Dessa forma determinou-se os quatro mais próximos.</a:t>
            </a:r>
          </a:p>
        </p:txBody>
      </p:sp>
    </p:spTree>
    <p:extLst>
      <p:ext uri="{BB962C8B-B14F-4D97-AF65-F5344CB8AC3E}">
        <p14:creationId xmlns:p14="http://schemas.microsoft.com/office/powerpoint/2010/main" val="34677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BBE66-31FE-41A2-9BE5-4C672F26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56" y="508958"/>
            <a:ext cx="9905998" cy="1905000"/>
          </a:xfrm>
        </p:spPr>
        <p:txBody>
          <a:bodyPr/>
          <a:lstStyle/>
          <a:p>
            <a:r>
              <a:rPr lang="pt-BR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conclusões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A9FE5-6C4A-478A-A40E-670B2E42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3923" y="3923741"/>
            <a:ext cx="5523458" cy="590639"/>
          </a:xfrm>
        </p:spPr>
        <p:txBody>
          <a:bodyPr/>
          <a:lstStyle/>
          <a:p>
            <a:pPr algn="ctr"/>
            <a:r>
              <a:rPr lang="pt-BR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Os países que sempre fazem parte do Clusters Brasil independentemente da categoria analisada são:</a:t>
            </a:r>
            <a:endParaRPr lang="pt-BR" sz="2000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pt-BR" cap="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E32A69-1084-475E-96FD-5142A359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280" y="4292809"/>
            <a:ext cx="4876800" cy="2547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?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76F49F-E33B-4E1C-9124-F67EF8741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057" y="2336320"/>
            <a:ext cx="5222506" cy="489998"/>
          </a:xfrm>
        </p:spPr>
        <p:txBody>
          <a:bodyPr/>
          <a:lstStyle/>
          <a:p>
            <a:r>
              <a:rPr lang="pt-BR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Os quatro países mais matematicamente próximos do Brasil são:</a:t>
            </a:r>
            <a:endParaRPr lang="pt-BR" sz="2000"/>
          </a:p>
        </p:txBody>
      </p:sp>
      <p:pic>
        <p:nvPicPr>
          <p:cNvPr id="7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00932EB4-9673-4FE5-B425-712A749B7E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1593" y="3193787"/>
            <a:ext cx="1828801" cy="1223529"/>
          </a:xfrm>
        </p:spPr>
      </p:pic>
      <p:pic>
        <p:nvPicPr>
          <p:cNvPr id="8" name="Imagem 8" descr="Forma, Logotipo&#10;&#10;Descrição gerada automaticamente">
            <a:extLst>
              <a:ext uri="{FF2B5EF4-FFF2-40B4-BE49-F238E27FC236}">
                <a16:creationId xmlns:a16="http://schemas.microsoft.com/office/drawing/2014/main" id="{5BC817C7-227E-41E7-B46E-8554E134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08" y="3190467"/>
            <a:ext cx="1837427" cy="1224690"/>
          </a:xfrm>
          <a:prstGeom prst="rect">
            <a:avLst/>
          </a:prstGeom>
        </p:spPr>
      </p:pic>
      <p:pic>
        <p:nvPicPr>
          <p:cNvPr id="10" name="Imagem 10" descr="Texto, Carta&#10;&#10;Descrição gerada automaticamente">
            <a:extLst>
              <a:ext uri="{FF2B5EF4-FFF2-40B4-BE49-F238E27FC236}">
                <a16:creationId xmlns:a16="http://schemas.microsoft.com/office/drawing/2014/main" id="{5FDA17AC-DC9C-43DA-A405-CCF62ACC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4" y="5176281"/>
            <a:ext cx="1837427" cy="1005553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3EFBF034-304D-41E8-AC5E-3BF1E15F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08" y="4958882"/>
            <a:ext cx="1837427" cy="12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Mesh</vt:lpstr>
      <vt:lpstr>Machine Learning aplicada em dados do IDH mundial</vt:lpstr>
      <vt:lpstr>agenda</vt:lpstr>
      <vt:lpstr>objetivos</vt:lpstr>
      <vt:lpstr>Base de dados</vt:lpstr>
      <vt:lpstr>Manipulação dos dados</vt:lpstr>
      <vt:lpstr>Clusterização - kmeans</vt:lpstr>
      <vt:lpstr>PCA </vt:lpstr>
      <vt:lpstr>Unsupervised nearest neighbors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230</cp:revision>
  <dcterms:created xsi:type="dcterms:W3CDTF">2021-09-15T23:35:16Z</dcterms:created>
  <dcterms:modified xsi:type="dcterms:W3CDTF">2021-09-16T23:12:52Z</dcterms:modified>
</cp:coreProperties>
</file>