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6BE0-D246-4EB3-B856-E88AD9ABD999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4B01-E393-4E81-AA18-F99D301E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6BE0-D246-4EB3-B856-E88AD9ABD999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4B01-E393-4E81-AA18-F99D301E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5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6BE0-D246-4EB3-B856-E88AD9ABD999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4B01-E393-4E81-AA18-F99D301E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3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6BE0-D246-4EB3-B856-E88AD9ABD999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4B01-E393-4E81-AA18-F99D301E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4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6BE0-D246-4EB3-B856-E88AD9ABD999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4B01-E393-4E81-AA18-F99D301E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5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6BE0-D246-4EB3-B856-E88AD9ABD999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4B01-E393-4E81-AA18-F99D301E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0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6BE0-D246-4EB3-B856-E88AD9ABD999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4B01-E393-4E81-AA18-F99D301E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1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6BE0-D246-4EB3-B856-E88AD9ABD999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4B01-E393-4E81-AA18-F99D301E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7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6BE0-D246-4EB3-B856-E88AD9ABD999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4B01-E393-4E81-AA18-F99D301E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0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6BE0-D246-4EB3-B856-E88AD9ABD999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4B01-E393-4E81-AA18-F99D301E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6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6BE0-D246-4EB3-B856-E88AD9ABD999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4B01-E393-4E81-AA18-F99D301E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36BE0-D246-4EB3-B856-E88AD9ABD999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24B01-E393-4E81-AA18-F99D301E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5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16366" y="-1859778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7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Graham</dc:creator>
  <cp:lastModifiedBy>Lisa Graham</cp:lastModifiedBy>
  <cp:revision>1</cp:revision>
  <dcterms:created xsi:type="dcterms:W3CDTF">2016-04-02T20:10:43Z</dcterms:created>
  <dcterms:modified xsi:type="dcterms:W3CDTF">2016-04-02T20:11:41Z</dcterms:modified>
</cp:coreProperties>
</file>