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7" r:id="rId5"/>
    <p:sldId id="393" r:id="rId6"/>
    <p:sldId id="394" r:id="rId7"/>
    <p:sldId id="396" r:id="rId8"/>
    <p:sldId id="397" r:id="rId9"/>
    <p:sldId id="398" r:id="rId10"/>
    <p:sldId id="399" r:id="rId11"/>
    <p:sldId id="400" r:id="rId12"/>
    <p:sldId id="321" r:id="rId13"/>
    <p:sldId id="3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25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hyperlink" Target="https://www.kaggle.com/datasets/shivamb/netflix-shows" TargetMode="Externa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2562" y="0"/>
            <a:ext cx="3994318" cy="1806009"/>
          </a:xfrm>
        </p:spPr>
        <p:txBody>
          <a:bodyPr anchor="b" anchorCtr="0"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Numeric data of TV shows and movies on Netflix 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30809" y="2089358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By Lisa Han Huynh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7160F6-DA3C-E918-D253-2EA6F1823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51" y="380537"/>
            <a:ext cx="6848474" cy="43117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8A1E95-0661-B4B4-65C0-47657575726C}"/>
              </a:ext>
            </a:extLst>
          </p:cNvPr>
          <p:cNvSpPr txBox="1"/>
          <p:nvPr/>
        </p:nvSpPr>
        <p:spPr>
          <a:xfrm>
            <a:off x="7640162" y="3298388"/>
            <a:ext cx="39943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0" i="0" dirty="0">
                <a:effectLst/>
                <a:latin typeface="inherit"/>
              </a:rPr>
              <a:t>1. Understanding which countries have produced films on Netflix</a:t>
            </a:r>
          </a:p>
          <a:p>
            <a:pPr algn="l" fontAlgn="base"/>
            <a:endParaRPr lang="en-US" b="0" i="0" dirty="0">
              <a:effectLst/>
              <a:latin typeface="inherit"/>
            </a:endParaRPr>
          </a:p>
          <a:p>
            <a:pPr algn="l" fontAlgn="base"/>
            <a:r>
              <a:rPr lang="en-US" b="0" i="0" dirty="0">
                <a:effectLst/>
                <a:latin typeface="inherit"/>
              </a:rPr>
              <a:t>2. Network analysis of Actors / Directors and find interesting insights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inherit"/>
            </a:endParaRPr>
          </a:p>
          <a:p>
            <a:pPr algn="l" fontAlgn="base"/>
            <a:r>
              <a:rPr lang="en-US" b="0" i="0" dirty="0">
                <a:effectLst/>
                <a:latin typeface="inherit"/>
              </a:rPr>
              <a:t>3. Does Netflix has more focus on TV Shows than movies in recent years?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138" y="1025525"/>
            <a:ext cx="5437187" cy="2986234"/>
          </a:xfrm>
        </p:spPr>
        <p:txBody>
          <a:bodyPr/>
          <a:lstStyle/>
          <a:p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1898" y="519343"/>
            <a:ext cx="3979229" cy="1305018"/>
          </a:xfrm>
        </p:spPr>
        <p:txBody>
          <a:bodyPr anchor="b" anchorCtr="0">
            <a:normAutofit fontScale="90000"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TV shows and movies on Netflix 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41898" y="2228235"/>
            <a:ext cx="4090758" cy="2900079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Types are available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films &amp; TV shows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2015 to 2021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10 Directors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10 Cast members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(actors involved in shows or movies)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10 countries that contributed films on Netflix 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D35BA-5437-3953-0E3D-133EBE2FB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41" y="843378"/>
            <a:ext cx="6993016" cy="47917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1706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73F82-A273-DB26-3D68-3068AF50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458" y="69344"/>
            <a:ext cx="3985625" cy="817886"/>
          </a:xfrm>
        </p:spPr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Data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E642-71F5-A5CF-6A39-C7944D5BE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92" y="1032719"/>
            <a:ext cx="11977496" cy="401261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is used from Kaggle by CSV file that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converted from CSV to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DB for the analysis purpose. 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is a tabular dataset that consists of listings of all the movies and tv shows available on Netflix, along with details such as - cast, directors, ratings, release year, duration, etc. with over 8,000 details of movies and TV shows.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Netflix Movies and TV Shows from Kaggle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35AC5-EE4A-12CA-45D4-20143F095A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504" y="3011158"/>
            <a:ext cx="7243571" cy="37453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2635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370039"/>
            <a:ext cx="11091600" cy="1332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Percentage of the TV shows and movies on Netflix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30E207-1EC1-9394-1B2D-DB736EA8B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9" y="2219325"/>
            <a:ext cx="6216650" cy="3390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68328A-D15F-540E-904E-EEF24B1923F8}"/>
              </a:ext>
            </a:extLst>
          </p:cNvPr>
          <p:cNvSpPr txBox="1"/>
          <p:nvPr/>
        </p:nvSpPr>
        <p:spPr>
          <a:xfrm>
            <a:off x="6534150" y="2832907"/>
            <a:ext cx="66389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Netflix is known as one most popular video and media</a:t>
            </a:r>
          </a:p>
          <a:p>
            <a:r>
              <a:rPr lang="en-US" dirty="0"/>
              <a:t>Platforms to watch movies.</a:t>
            </a:r>
          </a:p>
          <a:p>
            <a:endParaRPr lang="en-US" dirty="0"/>
          </a:p>
          <a:p>
            <a:r>
              <a:rPr lang="en-US" dirty="0"/>
              <a:t>TV show 30.4%</a:t>
            </a:r>
          </a:p>
          <a:p>
            <a:r>
              <a:rPr lang="en-US" dirty="0"/>
              <a:t>Movie ‘s reached </a:t>
            </a:r>
            <a:r>
              <a:rPr lang="en-US" sz="4400" dirty="0"/>
              <a:t>69.5% </a:t>
            </a:r>
          </a:p>
        </p:txBody>
      </p:sp>
    </p:spTree>
    <p:extLst>
      <p:ext uri="{BB962C8B-B14F-4D97-AF65-F5344CB8AC3E}">
        <p14:creationId xmlns:p14="http://schemas.microsoft.com/office/powerpoint/2010/main" val="137198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370039"/>
            <a:ext cx="11091600" cy="1332000"/>
          </a:xfrm>
        </p:spPr>
        <p:txBody>
          <a:bodyPr/>
          <a:lstStyle/>
          <a:p>
            <a:pPr algn="l" fontAlgn="base"/>
            <a:r>
              <a:rPr lang="en-US" b="0" i="0" dirty="0">
                <a:effectLst/>
                <a:latin typeface="inherit"/>
              </a:rPr>
              <a:t>Does Netflix have more focus on TV Shows than movies in recent years?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68328A-D15F-540E-904E-EEF24B1923F8}"/>
              </a:ext>
            </a:extLst>
          </p:cNvPr>
          <p:cNvSpPr txBox="1"/>
          <p:nvPr/>
        </p:nvSpPr>
        <p:spPr>
          <a:xfrm>
            <a:off x="7799124" y="1790716"/>
            <a:ext cx="663892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2020 through 2021:</a:t>
            </a:r>
          </a:p>
          <a:p>
            <a:endParaRPr lang="en-US" dirty="0"/>
          </a:p>
          <a:p>
            <a:r>
              <a:rPr lang="en-US" dirty="0"/>
              <a:t>2020: </a:t>
            </a:r>
          </a:p>
          <a:p>
            <a:r>
              <a:rPr lang="en-US" dirty="0"/>
              <a:t>TV show 436</a:t>
            </a:r>
          </a:p>
          <a:p>
            <a:r>
              <a:rPr lang="en-US" dirty="0"/>
              <a:t>Movie: 517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2021:</a:t>
            </a:r>
          </a:p>
          <a:p>
            <a:r>
              <a:rPr lang="en-US" dirty="0"/>
              <a:t>TV show: 277</a:t>
            </a:r>
          </a:p>
          <a:p>
            <a:r>
              <a:rPr lang="en-US" dirty="0"/>
              <a:t>Movie: 315</a:t>
            </a:r>
          </a:p>
          <a:p>
            <a:endParaRPr lang="en-US" dirty="0"/>
          </a:p>
          <a:p>
            <a:endParaRPr lang="en-US" dirty="0"/>
          </a:p>
          <a:p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33A019-F47F-615A-3CC7-A9A7B7926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83" y="1711564"/>
            <a:ext cx="7454634" cy="3384311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277B0053-8BB5-018D-EEB8-1DE91B678CCC}"/>
              </a:ext>
            </a:extLst>
          </p:cNvPr>
          <p:cNvSpPr txBox="1">
            <a:spLocks/>
          </p:cNvSpPr>
          <p:nvPr/>
        </p:nvSpPr>
        <p:spPr>
          <a:xfrm>
            <a:off x="227683" y="5306821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According to the chart, we may see Netflix is trying to focus on TV shows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822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370039"/>
            <a:ext cx="11091600" cy="1332000"/>
          </a:xfrm>
        </p:spPr>
        <p:txBody>
          <a:bodyPr/>
          <a:lstStyle/>
          <a:p>
            <a:pPr algn="l" fontAlgn="base"/>
            <a:r>
              <a:rPr lang="en-US" b="0" i="0" dirty="0">
                <a:effectLst/>
                <a:latin typeface="inherit"/>
              </a:rPr>
              <a:t>Understanding country which was produced films on Netflix: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68328A-D15F-540E-904E-EEF24B1923F8}"/>
              </a:ext>
            </a:extLst>
          </p:cNvPr>
          <p:cNvSpPr txBox="1"/>
          <p:nvPr/>
        </p:nvSpPr>
        <p:spPr>
          <a:xfrm>
            <a:off x="6534150" y="2832907"/>
            <a:ext cx="663892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10 </a:t>
            </a:r>
            <a:r>
              <a:rPr lang="en-US" b="0" i="0" dirty="0">
                <a:effectLst/>
                <a:latin typeface="inherit"/>
              </a:rPr>
              <a:t>countries that have contributed films on Netflix:</a:t>
            </a:r>
          </a:p>
          <a:p>
            <a:endParaRPr lang="en-US" dirty="0">
              <a:latin typeface="inherit"/>
            </a:endParaRPr>
          </a:p>
          <a:p>
            <a:r>
              <a:rPr lang="en-US" dirty="0">
                <a:latin typeface="inherit"/>
              </a:rPr>
              <a:t>1. United States: </a:t>
            </a:r>
            <a:r>
              <a:rPr lang="en-US" sz="4400" dirty="0">
                <a:latin typeface="inherit"/>
              </a:rPr>
              <a:t>3,690</a:t>
            </a:r>
          </a:p>
          <a:p>
            <a:r>
              <a:rPr lang="en-US" dirty="0">
                <a:latin typeface="inherit"/>
              </a:rPr>
              <a:t>………</a:t>
            </a:r>
          </a:p>
          <a:p>
            <a:r>
              <a:rPr lang="en-US" dirty="0">
                <a:latin typeface="inherit"/>
              </a:rPr>
              <a:t>……..</a:t>
            </a:r>
          </a:p>
          <a:p>
            <a:r>
              <a:rPr lang="en-US" dirty="0">
                <a:latin typeface="inherit"/>
              </a:rPr>
              <a:t>10. Mexico: 169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E0C991-3550-48CC-2848-E06FA818E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" y="2049780"/>
            <a:ext cx="6468341" cy="284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3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370039"/>
            <a:ext cx="11091600" cy="1332000"/>
          </a:xfrm>
        </p:spPr>
        <p:txBody>
          <a:bodyPr/>
          <a:lstStyle/>
          <a:p>
            <a:pPr algn="l" fontAlgn="base"/>
            <a:r>
              <a:rPr lang="en-US" sz="3600" b="0" i="0" dirty="0">
                <a:effectLst/>
                <a:latin typeface="inherit"/>
              </a:rPr>
              <a:t>Network analysis of Actors / Directors and find interesting insights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68328A-D15F-540E-904E-EEF24B1923F8}"/>
              </a:ext>
            </a:extLst>
          </p:cNvPr>
          <p:cNvSpPr txBox="1"/>
          <p:nvPr/>
        </p:nvSpPr>
        <p:spPr>
          <a:xfrm>
            <a:off x="1854244" y="5029884"/>
            <a:ext cx="66389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10 Director of movies on Netflix:</a:t>
            </a:r>
          </a:p>
          <a:p>
            <a:r>
              <a:rPr lang="en-US" sz="2000" i="0" dirty="0">
                <a:effectLst/>
                <a:latin typeface="Arial" panose="020B0604020202020204" pitchFamily="34" charset="0"/>
              </a:rPr>
              <a:t>1.Rajiv </a:t>
            </a:r>
            <a:r>
              <a:rPr lang="en-US" sz="2000" i="0" dirty="0" err="1">
                <a:effectLst/>
                <a:latin typeface="Arial" panose="020B0604020202020204" pitchFamily="34" charset="0"/>
              </a:rPr>
              <a:t>Chilaka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 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: 22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10.Yay Chapman : 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FAABA6-8815-BCDC-5541-CCCC82C7C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181795"/>
            <a:ext cx="8753475" cy="380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0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370039"/>
            <a:ext cx="11091600" cy="1332000"/>
          </a:xfrm>
        </p:spPr>
        <p:txBody>
          <a:bodyPr/>
          <a:lstStyle/>
          <a:p>
            <a:pPr algn="l" fontAlgn="base"/>
            <a:r>
              <a:rPr lang="en-US" sz="3600" b="0" i="0" dirty="0">
                <a:effectLst/>
                <a:latin typeface="inherit"/>
              </a:rPr>
              <a:t>Network analysis of Actors / Directors and find interesting insights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68328A-D15F-540E-904E-EEF24B1923F8}"/>
              </a:ext>
            </a:extLst>
          </p:cNvPr>
          <p:cNvSpPr txBox="1"/>
          <p:nvPr/>
        </p:nvSpPr>
        <p:spPr>
          <a:xfrm>
            <a:off x="1854244" y="5029884"/>
            <a:ext cx="66389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Top 10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Actors involved in the movies/show: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0" dirty="0">
                <a:effectLst/>
                <a:latin typeface="Arial" panose="020B0604020202020204" pitchFamily="34" charset="0"/>
              </a:rPr>
              <a:t>1. Anupam </a:t>
            </a:r>
            <a:r>
              <a:rPr lang="en-US" sz="2000" i="0" dirty="0" err="1">
                <a:effectLst/>
                <a:latin typeface="Arial" panose="020B0604020202020204" pitchFamily="34" charset="0"/>
              </a:rPr>
              <a:t>Kher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: 43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10.Amitanh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Backchan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 28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E28BB-E64A-B585-324E-9E35C0EC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99" y="887730"/>
            <a:ext cx="9138285" cy="401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2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28436" y="444818"/>
            <a:ext cx="7796364" cy="1652778"/>
          </a:xfrm>
        </p:spPr>
        <p:txBody>
          <a:bodyPr>
            <a:noAutofit/>
          </a:bodyPr>
          <a:lstStyle/>
          <a:p>
            <a:pPr algn="l" fontAlgn="base"/>
            <a:r>
              <a:rPr lang="en-US" sz="4400" b="1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 fontAlgn="base"/>
            <a:endParaRPr lang="en-US" sz="16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endParaRPr lang="en-US" sz="16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en-US" sz="16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Which countries have contributed films on Netflix:  </a:t>
            </a:r>
          </a:p>
          <a:p>
            <a:pPr algn="l" fontAlgn="base"/>
            <a:r>
              <a:rPr lang="en-US" sz="16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U.S., India, U.K, Canada, France, Japan, Spain, and South Korea.. </a:t>
            </a:r>
          </a:p>
          <a:p>
            <a:pPr algn="l" fontAlgn="base"/>
            <a:r>
              <a:rPr lang="en-US" sz="16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U.S has the highest-produced films on Netflix</a:t>
            </a:r>
          </a:p>
          <a:p>
            <a:pPr algn="l" fontAlgn="base"/>
            <a:r>
              <a:rPr lang="en-US" sz="16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Network analysis of Actors / Directors and find interesting insights: </a:t>
            </a:r>
          </a:p>
          <a:p>
            <a:pPr algn="l" fontAlgn="base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the highest-produced films on Netflix is the U.S., the top of actor and director involved in the movies are Indian. </a:t>
            </a:r>
            <a:endParaRPr lang="en-US" sz="1600" b="1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en-US" sz="16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3.Does Netflix has more focus on TV Shows than movies in recent years? </a:t>
            </a:r>
          </a:p>
          <a:p>
            <a:pPr algn="l" fontAlgn="base"/>
            <a:r>
              <a:rPr lang="en-US" sz="16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2020 through 2021, </a:t>
            </a:r>
            <a:r>
              <a:rPr lang="en-US" sz="18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Netflix has strived to pull TV shows as much as Movies. </a:t>
            </a:r>
            <a:endParaRPr lang="en-US" sz="1600" b="1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B9C9E49-E168-6CC3-FF64-DA5D083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31" y="325277"/>
            <a:ext cx="4500562" cy="1562959"/>
          </a:xfrm>
        </p:spPr>
        <p:txBody>
          <a:bodyPr/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{262F1D73-DE5F-4997-AF93-F6A157082AEA}tf33713516_win32</Template>
  <TotalTime>535</TotalTime>
  <Words>487</Words>
  <Application>Microsoft Office PowerPoint</Application>
  <PresentationFormat>Widescreen</PresentationFormat>
  <Paragraphs>75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Gill Sans MT</vt:lpstr>
      <vt:lpstr>inherit</vt:lpstr>
      <vt:lpstr>Roboto</vt:lpstr>
      <vt:lpstr>Walbaum Display</vt:lpstr>
      <vt:lpstr>3DFloatVTI</vt:lpstr>
      <vt:lpstr>Numeric data of TV shows and movies on Netflix </vt:lpstr>
      <vt:lpstr>Data TV shows and movies on Netflix </vt:lpstr>
      <vt:lpstr>Data set </vt:lpstr>
      <vt:lpstr>Percentage of the TV shows and movies on Netflix</vt:lpstr>
      <vt:lpstr>Does Netflix have more focus on TV Shows than movies in recent years?</vt:lpstr>
      <vt:lpstr>Understanding country which was produced films on Netflix: </vt:lpstr>
      <vt:lpstr>Network analysis of Actors / Directors and find interesting insights</vt:lpstr>
      <vt:lpstr>Network analysis of Actors / Directors and find interesting insights</vt:lpstr>
      <vt:lpstr> 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 data of TV shows and movies on Netflix </dc:title>
  <dc:creator>Lisa Huynh</dc:creator>
  <cp:lastModifiedBy>Lisa Huynh</cp:lastModifiedBy>
  <cp:revision>5</cp:revision>
  <dcterms:created xsi:type="dcterms:W3CDTF">2023-04-11T21:52:29Z</dcterms:created>
  <dcterms:modified xsi:type="dcterms:W3CDTF">2023-04-12T06:55:59Z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